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802" r:id="rId2"/>
    <p:sldId id="2580" r:id="rId3"/>
    <p:sldId id="3128" r:id="rId4"/>
    <p:sldId id="2967" r:id="rId5"/>
    <p:sldId id="262" r:id="rId6"/>
    <p:sldId id="263" r:id="rId7"/>
    <p:sldId id="264" r:id="rId8"/>
    <p:sldId id="265" r:id="rId9"/>
    <p:sldId id="266" r:id="rId10"/>
    <p:sldId id="267" r:id="rId11"/>
    <p:sldId id="3109" r:id="rId12"/>
    <p:sldId id="3110" r:id="rId13"/>
    <p:sldId id="3111" r:id="rId14"/>
    <p:sldId id="3127" r:id="rId15"/>
    <p:sldId id="268" r:id="rId16"/>
    <p:sldId id="3113" r:id="rId17"/>
    <p:sldId id="307" r:id="rId18"/>
    <p:sldId id="309" r:id="rId19"/>
    <p:sldId id="310" r:id="rId20"/>
    <p:sldId id="279" r:id="rId21"/>
    <p:sldId id="311" r:id="rId22"/>
    <p:sldId id="3104" r:id="rId23"/>
    <p:sldId id="284" r:id="rId24"/>
    <p:sldId id="3105" r:id="rId25"/>
    <p:sldId id="286" r:id="rId26"/>
    <p:sldId id="3106" r:id="rId27"/>
    <p:sldId id="3118" r:id="rId28"/>
    <p:sldId id="3117" r:id="rId29"/>
    <p:sldId id="3119" r:id="rId30"/>
    <p:sldId id="2971" r:id="rId31"/>
    <p:sldId id="3100" r:id="rId32"/>
    <p:sldId id="3121" r:id="rId33"/>
    <p:sldId id="3129" r:id="rId34"/>
    <p:sldId id="3124" r:id="rId35"/>
    <p:sldId id="2983" r:id="rId36"/>
    <p:sldId id="3101" r:id="rId37"/>
    <p:sldId id="3102" r:id="rId38"/>
    <p:sldId id="3122" r:id="rId39"/>
    <p:sldId id="3103" r:id="rId40"/>
    <p:sldId id="3107" r:id="rId41"/>
    <p:sldId id="3112" r:id="rId42"/>
    <p:sldId id="3131" r:id="rId43"/>
    <p:sldId id="3085" r:id="rId44"/>
    <p:sldId id="3126" r:id="rId4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40" userDrawn="1">
          <p15:clr>
            <a:srgbClr val="A4A3A4"/>
          </p15:clr>
        </p15:guide>
        <p15:guide id="3" orient="horz" pos="98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F8F8F8"/>
    <a:srgbClr val="006C57"/>
    <a:srgbClr val="00715C"/>
    <a:srgbClr val="9C0073"/>
    <a:srgbClr val="B59CD8"/>
    <a:srgbClr val="D89207"/>
    <a:srgbClr val="75000A"/>
    <a:srgbClr val="014DB2"/>
    <a:srgbClr val="8A00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70" autoAdjust="0"/>
    <p:restoredTop sz="77071" autoAdjust="0"/>
  </p:normalViewPr>
  <p:slideViewPr>
    <p:cSldViewPr snapToObjects="1">
      <p:cViewPr varScale="1">
        <p:scale>
          <a:sx n="123" d="100"/>
          <a:sy n="123" d="100"/>
        </p:scale>
        <p:origin x="1256" y="176"/>
      </p:cViewPr>
      <p:guideLst>
        <p:guide pos="340"/>
        <p:guide orient="horz" pos="985"/>
      </p:guideLst>
    </p:cSldViewPr>
  </p:slideViewPr>
  <p:outlineViewPr>
    <p:cViewPr>
      <p:scale>
        <a:sx n="33" d="100"/>
        <a:sy n="33" d="100"/>
      </p:scale>
      <p:origin x="0" y="-254111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19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9ED7D0-B585-410B-81F3-CA388C9935E2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AE4B486-331C-4F59-9E2B-7AA73BDCD5AE}">
      <dgm:prSet phldrT="[Text]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&lt;integer&gt;</a:t>
          </a:r>
        </a:p>
      </dgm:t>
    </dgm:pt>
    <dgm:pt modelId="{0B1868BE-2C56-455F-BF89-73FDF65831BF}" type="parTrans" cxnId="{B12FB2D1-328A-43C0-89F5-191A827473BA}">
      <dgm:prSet/>
      <dgm:spPr/>
      <dgm:t>
        <a:bodyPr/>
        <a:lstStyle/>
        <a:p>
          <a:endParaRPr lang="en-US"/>
        </a:p>
      </dgm:t>
    </dgm:pt>
    <dgm:pt modelId="{9B9B28AF-080A-45DB-993D-94DDBAB969E2}" type="sibTrans" cxnId="{B12FB2D1-328A-43C0-89F5-191A827473BA}">
      <dgm:prSet/>
      <dgm:spPr/>
      <dgm:t>
        <a:bodyPr/>
        <a:lstStyle/>
        <a:p>
          <a:endParaRPr lang="en-US"/>
        </a:p>
      </dgm:t>
    </dgm:pt>
    <dgm:pt modelId="{9A64188F-4342-4A93-A51C-3FA2204DCEF6}">
      <dgm:prSet phldrT="[Text]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[ + | - ]</a:t>
          </a:r>
        </a:p>
      </dgm:t>
    </dgm:pt>
    <dgm:pt modelId="{3FE72813-336F-40DB-A1A6-F45BD764E366}" type="parTrans" cxnId="{0C62F295-002D-4B07-BE0C-85C904B42476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B7A063D9-69EE-4BE0-A937-1D0A5EA4D7B4}" type="sibTrans" cxnId="{0C62F295-002D-4B07-BE0C-85C904B42476}">
      <dgm:prSet/>
      <dgm:spPr/>
      <dgm:t>
        <a:bodyPr/>
        <a:lstStyle/>
        <a:p>
          <a:endParaRPr lang="en-US"/>
        </a:p>
      </dgm:t>
    </dgm:pt>
    <dgm:pt modelId="{397E832C-CAB9-46A1-8636-209D80C42E0A}">
      <dgm:prSet phldrT="[Text]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&lt;digit&gt;</a:t>
          </a:r>
        </a:p>
      </dgm:t>
    </dgm:pt>
    <dgm:pt modelId="{1C677B34-F0D4-4347-BE96-DFE4067F5985}" type="parTrans" cxnId="{375F3AB9-62EF-43AA-992F-25C911139D10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CB4642F0-6453-4A35-A040-1489F24E0A9E}" type="sibTrans" cxnId="{375F3AB9-62EF-43AA-992F-25C911139D10}">
      <dgm:prSet/>
      <dgm:spPr/>
      <dgm:t>
        <a:bodyPr/>
        <a:lstStyle/>
        <a:p>
          <a:endParaRPr lang="en-US"/>
        </a:p>
      </dgm:t>
    </dgm:pt>
    <dgm:pt modelId="{F9AC56D3-5797-4BD2-81FE-2DCFF1FC42D8}">
      <dgm:prSet phldrT="[Text]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0|1|2|3|4|5|6|7|8|9</a:t>
          </a:r>
        </a:p>
      </dgm:t>
    </dgm:pt>
    <dgm:pt modelId="{21BAC206-E85C-4207-8840-757593D04AF1}" type="parTrans" cxnId="{E3B0F9CF-C970-479F-B16D-DE6D768A1BFE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B83B6181-C5BD-4F87-8ACB-FF1934129CF9}" type="sibTrans" cxnId="{E3B0F9CF-C970-479F-B16D-DE6D768A1BFE}">
      <dgm:prSet/>
      <dgm:spPr/>
      <dgm:t>
        <a:bodyPr/>
        <a:lstStyle/>
        <a:p>
          <a:endParaRPr lang="en-US"/>
        </a:p>
      </dgm:t>
    </dgm:pt>
    <dgm:pt modelId="{C1EB027B-EF0E-477E-B15E-8CA923E15991}">
      <dgm:prSet phldrT="[Text]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-</a:t>
          </a:r>
        </a:p>
      </dgm:t>
    </dgm:pt>
    <dgm:pt modelId="{ECCC5334-E2EA-4557-AA01-9722E08BDF39}" type="parTrans" cxnId="{24080B73-0FAE-405C-B2DC-2784FBDC77EF}">
      <dgm:prSet/>
      <dgm:spPr>
        <a:ln>
          <a:solidFill>
            <a:srgbClr val="F8F8F8"/>
          </a:solidFill>
        </a:ln>
      </dgm:spPr>
      <dgm:t>
        <a:bodyPr/>
        <a:lstStyle/>
        <a:p>
          <a:endParaRPr lang="en-US"/>
        </a:p>
      </dgm:t>
    </dgm:pt>
    <dgm:pt modelId="{2BE96D98-1B67-40B1-A02F-B75BB3606EFC}" type="sibTrans" cxnId="{24080B73-0FAE-405C-B2DC-2784FBDC77EF}">
      <dgm:prSet/>
      <dgm:spPr/>
      <dgm:t>
        <a:bodyPr/>
        <a:lstStyle/>
        <a:p>
          <a:endParaRPr lang="en-US"/>
        </a:p>
      </dgm:t>
    </dgm:pt>
    <dgm:pt modelId="{5A09FDA8-DE5A-451C-8000-CFCAB21C2099}">
      <dgm:prSet phldrT="[Text]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1</a:t>
          </a:r>
        </a:p>
      </dgm:t>
    </dgm:pt>
    <dgm:pt modelId="{0B0CC7EF-2EA3-4EC9-9EBE-74772799AB35}" type="parTrans" cxnId="{E7F29C1E-E7EF-486F-95FB-EB1F41F49A55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1A011D64-6900-4FF5-97E7-24A9A6802C9D}" type="sibTrans" cxnId="{E7F29C1E-E7EF-486F-95FB-EB1F41F49A55}">
      <dgm:prSet/>
      <dgm:spPr/>
      <dgm:t>
        <a:bodyPr/>
        <a:lstStyle/>
        <a:p>
          <a:endParaRPr lang="en-US"/>
        </a:p>
      </dgm:t>
    </dgm:pt>
    <dgm:pt modelId="{A471EF56-A336-43C6-A0EA-B43AA8B43945}">
      <dgm:prSet phldrT="[Text]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{&lt;digit&gt;}</a:t>
          </a:r>
        </a:p>
      </dgm:t>
    </dgm:pt>
    <dgm:pt modelId="{3D40B73B-4143-4BF4-847F-357B811B859A}" type="parTrans" cxnId="{14E3FC5B-63B6-4BAA-9935-2928C20DC97A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1FC9B9CD-0241-47BA-B1B9-4A0407A7E6D9}" type="sibTrans" cxnId="{14E3FC5B-63B6-4BAA-9935-2928C20DC97A}">
      <dgm:prSet/>
      <dgm:spPr/>
      <dgm:t>
        <a:bodyPr/>
        <a:lstStyle/>
        <a:p>
          <a:endParaRPr lang="en-US"/>
        </a:p>
      </dgm:t>
    </dgm:pt>
    <dgm:pt modelId="{8B82A734-86FF-4F7E-AF78-3339B1E8480D}">
      <dgm:prSet phldrT="[Text]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&lt;digit&gt;</a:t>
          </a:r>
        </a:p>
      </dgm:t>
    </dgm:pt>
    <dgm:pt modelId="{A6A61E24-7B6F-4D5D-BD4A-3E5265296DF3}" type="parTrans" cxnId="{41DDCE46-7259-4213-BAEE-C6AE27D000CB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4EFA8FF1-19C4-47F7-BDF5-A38812A624CB}" type="sibTrans" cxnId="{41DDCE46-7259-4213-BAEE-C6AE27D000CB}">
      <dgm:prSet/>
      <dgm:spPr/>
      <dgm:t>
        <a:bodyPr/>
        <a:lstStyle/>
        <a:p>
          <a:endParaRPr lang="en-US"/>
        </a:p>
      </dgm:t>
    </dgm:pt>
    <dgm:pt modelId="{9C0C6D00-BE03-4F54-BE03-840F276DAFED}" type="pres">
      <dgm:prSet presAssocID="{899ED7D0-B585-410B-81F3-CA388C9935E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1F41BFE-462B-4BEB-BFE8-6556413C645F}" type="pres">
      <dgm:prSet presAssocID="{4AE4B486-331C-4F59-9E2B-7AA73BDCD5AE}" presName="hierRoot1" presStyleCnt="0">
        <dgm:presLayoutVars>
          <dgm:hierBranch val="init"/>
        </dgm:presLayoutVars>
      </dgm:prSet>
      <dgm:spPr/>
    </dgm:pt>
    <dgm:pt modelId="{CB6986FD-5651-4F58-9BB0-F371731D3544}" type="pres">
      <dgm:prSet presAssocID="{4AE4B486-331C-4F59-9E2B-7AA73BDCD5AE}" presName="rootComposite1" presStyleCnt="0"/>
      <dgm:spPr/>
    </dgm:pt>
    <dgm:pt modelId="{42E190D3-8914-4E9E-A45F-E395073FD3CD}" type="pres">
      <dgm:prSet presAssocID="{4AE4B486-331C-4F59-9E2B-7AA73BDCD5AE}" presName="rootText1" presStyleLbl="node0" presStyleIdx="0" presStyleCnt="1" custScaleX="115800" custScaleY="39065">
        <dgm:presLayoutVars>
          <dgm:chPref val="3"/>
        </dgm:presLayoutVars>
      </dgm:prSet>
      <dgm:spPr/>
    </dgm:pt>
    <dgm:pt modelId="{28355B4D-141C-4622-857C-E00F09C04351}" type="pres">
      <dgm:prSet presAssocID="{4AE4B486-331C-4F59-9E2B-7AA73BDCD5AE}" presName="rootConnector1" presStyleLbl="node1" presStyleIdx="0" presStyleCnt="0"/>
      <dgm:spPr/>
    </dgm:pt>
    <dgm:pt modelId="{0BEF339E-C3ED-497B-8E61-85D79481D3B4}" type="pres">
      <dgm:prSet presAssocID="{4AE4B486-331C-4F59-9E2B-7AA73BDCD5AE}" presName="hierChild2" presStyleCnt="0"/>
      <dgm:spPr/>
    </dgm:pt>
    <dgm:pt modelId="{FA88B320-DA1A-4549-B389-C1CC71131A67}" type="pres">
      <dgm:prSet presAssocID="{3FE72813-336F-40DB-A1A6-F45BD764E366}" presName="Name37" presStyleLbl="parChTrans1D2" presStyleIdx="0" presStyleCnt="3"/>
      <dgm:spPr/>
    </dgm:pt>
    <dgm:pt modelId="{82D961F8-52BE-44F3-986D-0EB2D69793E7}" type="pres">
      <dgm:prSet presAssocID="{9A64188F-4342-4A93-A51C-3FA2204DCEF6}" presName="hierRoot2" presStyleCnt="0">
        <dgm:presLayoutVars>
          <dgm:hierBranch val="init"/>
        </dgm:presLayoutVars>
      </dgm:prSet>
      <dgm:spPr/>
    </dgm:pt>
    <dgm:pt modelId="{404E6659-3047-4AF6-A3B7-B63B4B7EB109}" type="pres">
      <dgm:prSet presAssocID="{9A64188F-4342-4A93-A51C-3FA2204DCEF6}" presName="rootComposite" presStyleCnt="0"/>
      <dgm:spPr/>
    </dgm:pt>
    <dgm:pt modelId="{2817027C-C9CE-48A0-9614-86D2020F256A}" type="pres">
      <dgm:prSet presAssocID="{9A64188F-4342-4A93-A51C-3FA2204DCEF6}" presName="rootText" presStyleLbl="node2" presStyleIdx="0" presStyleCnt="3" custScaleX="115800" custScaleY="39065">
        <dgm:presLayoutVars>
          <dgm:chPref val="3"/>
        </dgm:presLayoutVars>
      </dgm:prSet>
      <dgm:spPr/>
    </dgm:pt>
    <dgm:pt modelId="{2A77DAFB-5A74-4D03-AC5D-036DF087FBD9}" type="pres">
      <dgm:prSet presAssocID="{9A64188F-4342-4A93-A51C-3FA2204DCEF6}" presName="rootConnector" presStyleLbl="node2" presStyleIdx="0" presStyleCnt="3"/>
      <dgm:spPr/>
    </dgm:pt>
    <dgm:pt modelId="{54F7676A-84D8-461D-94BD-E5493E7EA93E}" type="pres">
      <dgm:prSet presAssocID="{9A64188F-4342-4A93-A51C-3FA2204DCEF6}" presName="hierChild4" presStyleCnt="0"/>
      <dgm:spPr/>
    </dgm:pt>
    <dgm:pt modelId="{F0CFBB98-69F7-4CC6-97D1-90AD62B2A6B4}" type="pres">
      <dgm:prSet presAssocID="{ECCC5334-E2EA-4557-AA01-9722E08BDF39}" presName="Name37" presStyleLbl="parChTrans1D3" presStyleIdx="0" presStyleCnt="3"/>
      <dgm:spPr/>
    </dgm:pt>
    <dgm:pt modelId="{27D5824B-3DD7-4059-AF54-0531AD6C624F}" type="pres">
      <dgm:prSet presAssocID="{C1EB027B-EF0E-477E-B15E-8CA923E15991}" presName="hierRoot2" presStyleCnt="0">
        <dgm:presLayoutVars>
          <dgm:hierBranch val="init"/>
        </dgm:presLayoutVars>
      </dgm:prSet>
      <dgm:spPr/>
    </dgm:pt>
    <dgm:pt modelId="{E9A0E8E9-2021-4940-BBF9-376DD02AB0EB}" type="pres">
      <dgm:prSet presAssocID="{C1EB027B-EF0E-477E-B15E-8CA923E15991}" presName="rootComposite" presStyleCnt="0"/>
      <dgm:spPr/>
    </dgm:pt>
    <dgm:pt modelId="{040A35E4-F8B7-418B-8A51-E675DC6F2A0E}" type="pres">
      <dgm:prSet presAssocID="{C1EB027B-EF0E-477E-B15E-8CA923E15991}" presName="rootText" presStyleLbl="node3" presStyleIdx="0" presStyleCnt="3" custScaleX="115800" custScaleY="39065" custLinFactNeighborX="-29146" custLinFactNeighborY="-548">
        <dgm:presLayoutVars>
          <dgm:chPref val="3"/>
        </dgm:presLayoutVars>
      </dgm:prSet>
      <dgm:spPr/>
    </dgm:pt>
    <dgm:pt modelId="{A64B8889-4C33-4D58-ACCA-B9E0D32417AC}" type="pres">
      <dgm:prSet presAssocID="{C1EB027B-EF0E-477E-B15E-8CA923E15991}" presName="rootConnector" presStyleLbl="node3" presStyleIdx="0" presStyleCnt="3"/>
      <dgm:spPr/>
    </dgm:pt>
    <dgm:pt modelId="{E30CEE7A-E271-4D44-A06F-35776A020ADD}" type="pres">
      <dgm:prSet presAssocID="{C1EB027B-EF0E-477E-B15E-8CA923E15991}" presName="hierChild4" presStyleCnt="0"/>
      <dgm:spPr/>
    </dgm:pt>
    <dgm:pt modelId="{66AD5DCA-DFAC-417B-8B60-932A42A38013}" type="pres">
      <dgm:prSet presAssocID="{C1EB027B-EF0E-477E-B15E-8CA923E15991}" presName="hierChild5" presStyleCnt="0"/>
      <dgm:spPr/>
    </dgm:pt>
    <dgm:pt modelId="{100798EE-4200-4852-A35B-09D532258178}" type="pres">
      <dgm:prSet presAssocID="{9A64188F-4342-4A93-A51C-3FA2204DCEF6}" presName="hierChild5" presStyleCnt="0"/>
      <dgm:spPr/>
    </dgm:pt>
    <dgm:pt modelId="{00545868-FCCD-457A-BD94-56B26A827F4F}" type="pres">
      <dgm:prSet presAssocID="{1C677B34-F0D4-4347-BE96-DFE4067F5985}" presName="Name37" presStyleLbl="parChTrans1D2" presStyleIdx="1" presStyleCnt="3"/>
      <dgm:spPr/>
    </dgm:pt>
    <dgm:pt modelId="{6410DFE3-6685-4027-BEEC-57658A42C88E}" type="pres">
      <dgm:prSet presAssocID="{397E832C-CAB9-46A1-8636-209D80C42E0A}" presName="hierRoot2" presStyleCnt="0">
        <dgm:presLayoutVars>
          <dgm:hierBranch val="init"/>
        </dgm:presLayoutVars>
      </dgm:prSet>
      <dgm:spPr/>
    </dgm:pt>
    <dgm:pt modelId="{067D6295-C1FE-4566-BB17-CAF11176EE0B}" type="pres">
      <dgm:prSet presAssocID="{397E832C-CAB9-46A1-8636-209D80C42E0A}" presName="rootComposite" presStyleCnt="0"/>
      <dgm:spPr/>
    </dgm:pt>
    <dgm:pt modelId="{3D6BA756-F511-44F0-A756-EAB2CE3009E6}" type="pres">
      <dgm:prSet presAssocID="{397E832C-CAB9-46A1-8636-209D80C42E0A}" presName="rootText" presStyleLbl="node2" presStyleIdx="1" presStyleCnt="3" custScaleX="115800" custScaleY="39065" custLinFactNeighborX="-13524" custLinFactNeighborY="5131">
        <dgm:presLayoutVars>
          <dgm:chPref val="3"/>
        </dgm:presLayoutVars>
      </dgm:prSet>
      <dgm:spPr/>
    </dgm:pt>
    <dgm:pt modelId="{724900A9-A545-499F-97F8-2E75F805B94E}" type="pres">
      <dgm:prSet presAssocID="{397E832C-CAB9-46A1-8636-209D80C42E0A}" presName="rootConnector" presStyleLbl="node2" presStyleIdx="1" presStyleCnt="3"/>
      <dgm:spPr/>
    </dgm:pt>
    <dgm:pt modelId="{FA944568-C3A1-4674-BED6-888D05948DA8}" type="pres">
      <dgm:prSet presAssocID="{397E832C-CAB9-46A1-8636-209D80C42E0A}" presName="hierChild4" presStyleCnt="0"/>
      <dgm:spPr/>
    </dgm:pt>
    <dgm:pt modelId="{B2FDB0EC-1D40-4D35-AF7B-885900FBC05F}" type="pres">
      <dgm:prSet presAssocID="{21BAC206-E85C-4207-8840-757593D04AF1}" presName="Name37" presStyleLbl="parChTrans1D3" presStyleIdx="1" presStyleCnt="3"/>
      <dgm:spPr/>
    </dgm:pt>
    <dgm:pt modelId="{1422DD8E-B1D2-4991-8E1D-BDB552EC1AA0}" type="pres">
      <dgm:prSet presAssocID="{F9AC56D3-5797-4BD2-81FE-2DCFF1FC42D8}" presName="hierRoot2" presStyleCnt="0">
        <dgm:presLayoutVars>
          <dgm:hierBranch val="init"/>
        </dgm:presLayoutVars>
      </dgm:prSet>
      <dgm:spPr/>
    </dgm:pt>
    <dgm:pt modelId="{38161093-A18E-498F-A53D-87CFC273F2B2}" type="pres">
      <dgm:prSet presAssocID="{F9AC56D3-5797-4BD2-81FE-2DCFF1FC42D8}" presName="rootComposite" presStyleCnt="0"/>
      <dgm:spPr/>
    </dgm:pt>
    <dgm:pt modelId="{EF81B53B-4244-41C0-B8E9-F88B3D066F26}" type="pres">
      <dgm:prSet presAssocID="{F9AC56D3-5797-4BD2-81FE-2DCFF1FC42D8}" presName="rootText" presStyleLbl="node3" presStyleIdx="1" presStyleCnt="3" custScaleX="115800" custScaleY="41399" custLinFactNeighborX="-13186" custLinFactNeighborY="5568">
        <dgm:presLayoutVars>
          <dgm:chPref val="3"/>
        </dgm:presLayoutVars>
      </dgm:prSet>
      <dgm:spPr/>
    </dgm:pt>
    <dgm:pt modelId="{CA212C5A-8FF8-46BB-B62D-A1623F792D57}" type="pres">
      <dgm:prSet presAssocID="{F9AC56D3-5797-4BD2-81FE-2DCFF1FC42D8}" presName="rootConnector" presStyleLbl="node3" presStyleIdx="1" presStyleCnt="3"/>
      <dgm:spPr/>
    </dgm:pt>
    <dgm:pt modelId="{6C442726-02AB-4093-B580-21F99B808E48}" type="pres">
      <dgm:prSet presAssocID="{F9AC56D3-5797-4BD2-81FE-2DCFF1FC42D8}" presName="hierChild4" presStyleCnt="0"/>
      <dgm:spPr/>
    </dgm:pt>
    <dgm:pt modelId="{F5EDCF11-58D5-47DA-884B-6B955780BB9F}" type="pres">
      <dgm:prSet presAssocID="{0B0CC7EF-2EA3-4EC9-9EBE-74772799AB35}" presName="Name37" presStyleLbl="parChTrans1D4" presStyleIdx="0" presStyleCnt="1"/>
      <dgm:spPr/>
    </dgm:pt>
    <dgm:pt modelId="{DF1313F6-9FE2-45C3-9EA8-B468F686CBCA}" type="pres">
      <dgm:prSet presAssocID="{5A09FDA8-DE5A-451C-8000-CFCAB21C2099}" presName="hierRoot2" presStyleCnt="0">
        <dgm:presLayoutVars>
          <dgm:hierBranch val="init"/>
        </dgm:presLayoutVars>
      </dgm:prSet>
      <dgm:spPr/>
    </dgm:pt>
    <dgm:pt modelId="{99D392CC-9288-4938-B66B-D44F50AFA46A}" type="pres">
      <dgm:prSet presAssocID="{5A09FDA8-DE5A-451C-8000-CFCAB21C2099}" presName="rootComposite" presStyleCnt="0"/>
      <dgm:spPr/>
    </dgm:pt>
    <dgm:pt modelId="{1C111B89-953C-4D67-B634-F340307630BE}" type="pres">
      <dgm:prSet presAssocID="{5A09FDA8-DE5A-451C-8000-CFCAB21C2099}" presName="rootText" presStyleLbl="node4" presStyleIdx="0" presStyleCnt="1" custScaleX="115800" custScaleY="41399" custLinFactNeighborX="-43118" custLinFactNeighborY="6005">
        <dgm:presLayoutVars>
          <dgm:chPref val="3"/>
        </dgm:presLayoutVars>
      </dgm:prSet>
      <dgm:spPr/>
    </dgm:pt>
    <dgm:pt modelId="{BF9F22C5-697E-47F0-8A21-C336D7BB1311}" type="pres">
      <dgm:prSet presAssocID="{5A09FDA8-DE5A-451C-8000-CFCAB21C2099}" presName="rootConnector" presStyleLbl="node4" presStyleIdx="0" presStyleCnt="1"/>
      <dgm:spPr/>
    </dgm:pt>
    <dgm:pt modelId="{3A02EC0A-B1AD-4D92-A406-154236EEFEF5}" type="pres">
      <dgm:prSet presAssocID="{5A09FDA8-DE5A-451C-8000-CFCAB21C2099}" presName="hierChild4" presStyleCnt="0"/>
      <dgm:spPr/>
    </dgm:pt>
    <dgm:pt modelId="{F8ABF1AF-6A64-42E7-AA7D-329028D151D1}" type="pres">
      <dgm:prSet presAssocID="{5A09FDA8-DE5A-451C-8000-CFCAB21C2099}" presName="hierChild5" presStyleCnt="0"/>
      <dgm:spPr/>
    </dgm:pt>
    <dgm:pt modelId="{EDCE58F4-4E58-4233-BE04-8597CABF7F46}" type="pres">
      <dgm:prSet presAssocID="{F9AC56D3-5797-4BD2-81FE-2DCFF1FC42D8}" presName="hierChild5" presStyleCnt="0"/>
      <dgm:spPr/>
    </dgm:pt>
    <dgm:pt modelId="{25938611-9DC5-4120-AB83-50003DD531F6}" type="pres">
      <dgm:prSet presAssocID="{397E832C-CAB9-46A1-8636-209D80C42E0A}" presName="hierChild5" presStyleCnt="0"/>
      <dgm:spPr/>
    </dgm:pt>
    <dgm:pt modelId="{4C63CC2C-A6EC-4A63-AC2C-0C2D16084A07}" type="pres">
      <dgm:prSet presAssocID="{3D40B73B-4143-4BF4-847F-357B811B859A}" presName="Name37" presStyleLbl="parChTrans1D2" presStyleIdx="2" presStyleCnt="3"/>
      <dgm:spPr/>
    </dgm:pt>
    <dgm:pt modelId="{B886E939-8C56-490A-AB2C-70B30C8E8B9F}" type="pres">
      <dgm:prSet presAssocID="{A471EF56-A336-43C6-A0EA-B43AA8B43945}" presName="hierRoot2" presStyleCnt="0">
        <dgm:presLayoutVars>
          <dgm:hierBranch val="init"/>
        </dgm:presLayoutVars>
      </dgm:prSet>
      <dgm:spPr/>
    </dgm:pt>
    <dgm:pt modelId="{78FAE438-95E6-418E-8DF4-7BBCCA4A8748}" type="pres">
      <dgm:prSet presAssocID="{A471EF56-A336-43C6-A0EA-B43AA8B43945}" presName="rootComposite" presStyleCnt="0"/>
      <dgm:spPr/>
    </dgm:pt>
    <dgm:pt modelId="{26BD3660-90E2-479D-8958-1D45591CB447}" type="pres">
      <dgm:prSet presAssocID="{A471EF56-A336-43C6-A0EA-B43AA8B43945}" presName="rootText" presStyleLbl="node2" presStyleIdx="2" presStyleCnt="3" custScaleX="116179" custScaleY="39871">
        <dgm:presLayoutVars>
          <dgm:chPref val="3"/>
        </dgm:presLayoutVars>
      </dgm:prSet>
      <dgm:spPr/>
    </dgm:pt>
    <dgm:pt modelId="{227FD909-DD6A-4437-98CE-4A5402CFC903}" type="pres">
      <dgm:prSet presAssocID="{A471EF56-A336-43C6-A0EA-B43AA8B43945}" presName="rootConnector" presStyleLbl="node2" presStyleIdx="2" presStyleCnt="3"/>
      <dgm:spPr/>
    </dgm:pt>
    <dgm:pt modelId="{3E9E5ABA-E66E-4896-8914-539AF0CC2DF1}" type="pres">
      <dgm:prSet presAssocID="{A471EF56-A336-43C6-A0EA-B43AA8B43945}" presName="hierChild4" presStyleCnt="0"/>
      <dgm:spPr/>
    </dgm:pt>
    <dgm:pt modelId="{265933C9-3030-4B87-A711-A7E6FC9F2EDA}" type="pres">
      <dgm:prSet presAssocID="{A6A61E24-7B6F-4D5D-BD4A-3E5265296DF3}" presName="Name37" presStyleLbl="parChTrans1D3" presStyleIdx="2" presStyleCnt="3"/>
      <dgm:spPr/>
    </dgm:pt>
    <dgm:pt modelId="{4E12A22C-2952-4611-AAE8-6A9029EB923B}" type="pres">
      <dgm:prSet presAssocID="{8B82A734-86FF-4F7E-AF78-3339B1E8480D}" presName="hierRoot2" presStyleCnt="0">
        <dgm:presLayoutVars>
          <dgm:hierBranch val="init"/>
        </dgm:presLayoutVars>
      </dgm:prSet>
      <dgm:spPr/>
    </dgm:pt>
    <dgm:pt modelId="{FE80E67D-A100-48CF-A14A-C4C6C9CD7CE4}" type="pres">
      <dgm:prSet presAssocID="{8B82A734-86FF-4F7E-AF78-3339B1E8480D}" presName="rootComposite" presStyleCnt="0"/>
      <dgm:spPr/>
    </dgm:pt>
    <dgm:pt modelId="{A7849EF7-9655-4DD1-931C-512040FCE1C1}" type="pres">
      <dgm:prSet presAssocID="{8B82A734-86FF-4F7E-AF78-3339B1E8480D}" presName="rootText" presStyleLbl="node3" presStyleIdx="2" presStyleCnt="3" custScaleX="116291" custScaleY="39871" custLinFactNeighborX="-29610" custLinFactNeighborY="1768">
        <dgm:presLayoutVars>
          <dgm:chPref val="3"/>
        </dgm:presLayoutVars>
      </dgm:prSet>
      <dgm:spPr/>
    </dgm:pt>
    <dgm:pt modelId="{B20FFD60-9B4E-4F81-883B-021B2124B494}" type="pres">
      <dgm:prSet presAssocID="{8B82A734-86FF-4F7E-AF78-3339B1E8480D}" presName="rootConnector" presStyleLbl="node3" presStyleIdx="2" presStyleCnt="3"/>
      <dgm:spPr/>
    </dgm:pt>
    <dgm:pt modelId="{E5FB7FC2-C951-4E25-94AE-C9916DA6A276}" type="pres">
      <dgm:prSet presAssocID="{8B82A734-86FF-4F7E-AF78-3339B1E8480D}" presName="hierChild4" presStyleCnt="0"/>
      <dgm:spPr/>
    </dgm:pt>
    <dgm:pt modelId="{73821BA4-71BF-46F1-AEEA-2F40EF482F62}" type="pres">
      <dgm:prSet presAssocID="{8B82A734-86FF-4F7E-AF78-3339B1E8480D}" presName="hierChild5" presStyleCnt="0"/>
      <dgm:spPr/>
    </dgm:pt>
    <dgm:pt modelId="{B535FCBC-2D7A-418E-A86B-3B2EE496480F}" type="pres">
      <dgm:prSet presAssocID="{A471EF56-A336-43C6-A0EA-B43AA8B43945}" presName="hierChild5" presStyleCnt="0"/>
      <dgm:spPr/>
    </dgm:pt>
    <dgm:pt modelId="{6AD8293D-16DE-48AC-837B-B536D9A3ECAE}" type="pres">
      <dgm:prSet presAssocID="{4AE4B486-331C-4F59-9E2B-7AA73BDCD5AE}" presName="hierChild3" presStyleCnt="0"/>
      <dgm:spPr/>
    </dgm:pt>
  </dgm:ptLst>
  <dgm:cxnLst>
    <dgm:cxn modelId="{AFD52C00-B1C0-4573-AD78-CB0751E601C4}" type="presOf" srcId="{F9AC56D3-5797-4BD2-81FE-2DCFF1FC42D8}" destId="{EF81B53B-4244-41C0-B8E9-F88B3D066F26}" srcOrd="0" destOrd="0" presId="urn:microsoft.com/office/officeart/2005/8/layout/orgChart1"/>
    <dgm:cxn modelId="{EAC8890E-F902-4D05-B748-A06E007C2077}" type="presOf" srcId="{F9AC56D3-5797-4BD2-81FE-2DCFF1FC42D8}" destId="{CA212C5A-8FF8-46BB-B62D-A1623F792D57}" srcOrd="1" destOrd="0" presId="urn:microsoft.com/office/officeart/2005/8/layout/orgChart1"/>
    <dgm:cxn modelId="{CAA9A510-1C24-4D28-A650-6E81527D44A3}" type="presOf" srcId="{A6A61E24-7B6F-4D5D-BD4A-3E5265296DF3}" destId="{265933C9-3030-4B87-A711-A7E6FC9F2EDA}" srcOrd="0" destOrd="0" presId="urn:microsoft.com/office/officeart/2005/8/layout/orgChart1"/>
    <dgm:cxn modelId="{E7F29C1E-E7EF-486F-95FB-EB1F41F49A55}" srcId="{F9AC56D3-5797-4BD2-81FE-2DCFF1FC42D8}" destId="{5A09FDA8-DE5A-451C-8000-CFCAB21C2099}" srcOrd="0" destOrd="0" parTransId="{0B0CC7EF-2EA3-4EC9-9EBE-74772799AB35}" sibTransId="{1A011D64-6900-4FF5-97E7-24A9A6802C9D}"/>
    <dgm:cxn modelId="{5B160E27-105F-4A49-93E6-80A4A96875B4}" type="presOf" srcId="{21BAC206-E85C-4207-8840-757593D04AF1}" destId="{B2FDB0EC-1D40-4D35-AF7B-885900FBC05F}" srcOrd="0" destOrd="0" presId="urn:microsoft.com/office/officeart/2005/8/layout/orgChart1"/>
    <dgm:cxn modelId="{00C51830-14F8-4195-9C57-861FD60A113B}" type="presOf" srcId="{C1EB027B-EF0E-477E-B15E-8CA923E15991}" destId="{A64B8889-4C33-4D58-ACCA-B9E0D32417AC}" srcOrd="1" destOrd="0" presId="urn:microsoft.com/office/officeart/2005/8/layout/orgChart1"/>
    <dgm:cxn modelId="{61855532-A03A-49E3-B212-FABA6C857984}" type="presOf" srcId="{4AE4B486-331C-4F59-9E2B-7AA73BDCD5AE}" destId="{28355B4D-141C-4622-857C-E00F09C04351}" srcOrd="1" destOrd="0" presId="urn:microsoft.com/office/officeart/2005/8/layout/orgChart1"/>
    <dgm:cxn modelId="{41DDCE46-7259-4213-BAEE-C6AE27D000CB}" srcId="{A471EF56-A336-43C6-A0EA-B43AA8B43945}" destId="{8B82A734-86FF-4F7E-AF78-3339B1E8480D}" srcOrd="0" destOrd="0" parTransId="{A6A61E24-7B6F-4D5D-BD4A-3E5265296DF3}" sibTransId="{4EFA8FF1-19C4-47F7-BDF5-A38812A624CB}"/>
    <dgm:cxn modelId="{96C35C49-8552-42BF-8427-6460CC7B264A}" type="presOf" srcId="{8B82A734-86FF-4F7E-AF78-3339B1E8480D}" destId="{B20FFD60-9B4E-4F81-883B-021B2124B494}" srcOrd="1" destOrd="0" presId="urn:microsoft.com/office/officeart/2005/8/layout/orgChart1"/>
    <dgm:cxn modelId="{CA27F356-6504-420A-8B1E-F1FA523DC29F}" type="presOf" srcId="{C1EB027B-EF0E-477E-B15E-8CA923E15991}" destId="{040A35E4-F8B7-418B-8A51-E675DC6F2A0E}" srcOrd="0" destOrd="0" presId="urn:microsoft.com/office/officeart/2005/8/layout/orgChart1"/>
    <dgm:cxn modelId="{14E3FC5B-63B6-4BAA-9935-2928C20DC97A}" srcId="{4AE4B486-331C-4F59-9E2B-7AA73BDCD5AE}" destId="{A471EF56-A336-43C6-A0EA-B43AA8B43945}" srcOrd="2" destOrd="0" parTransId="{3D40B73B-4143-4BF4-847F-357B811B859A}" sibTransId="{1FC9B9CD-0241-47BA-B1B9-4A0407A7E6D9}"/>
    <dgm:cxn modelId="{2264575D-742D-490C-A14E-51094E68528B}" type="presOf" srcId="{A471EF56-A336-43C6-A0EA-B43AA8B43945}" destId="{227FD909-DD6A-4437-98CE-4A5402CFC903}" srcOrd="1" destOrd="0" presId="urn:microsoft.com/office/officeart/2005/8/layout/orgChart1"/>
    <dgm:cxn modelId="{B9B15761-FF9F-4A66-9834-544FDC75EE09}" type="presOf" srcId="{3FE72813-336F-40DB-A1A6-F45BD764E366}" destId="{FA88B320-DA1A-4549-B389-C1CC71131A67}" srcOrd="0" destOrd="0" presId="urn:microsoft.com/office/officeart/2005/8/layout/orgChart1"/>
    <dgm:cxn modelId="{4DE24669-E98A-4ADD-9346-6A8E8FD54573}" type="presOf" srcId="{5A09FDA8-DE5A-451C-8000-CFCAB21C2099}" destId="{BF9F22C5-697E-47F0-8A21-C336D7BB1311}" srcOrd="1" destOrd="0" presId="urn:microsoft.com/office/officeart/2005/8/layout/orgChart1"/>
    <dgm:cxn modelId="{24080B73-0FAE-405C-B2DC-2784FBDC77EF}" srcId="{9A64188F-4342-4A93-A51C-3FA2204DCEF6}" destId="{C1EB027B-EF0E-477E-B15E-8CA923E15991}" srcOrd="0" destOrd="0" parTransId="{ECCC5334-E2EA-4557-AA01-9722E08BDF39}" sibTransId="{2BE96D98-1B67-40B1-A02F-B75BB3606EFC}"/>
    <dgm:cxn modelId="{0C23EB79-F15D-40C4-B604-BFAF25AF7FA5}" type="presOf" srcId="{9A64188F-4342-4A93-A51C-3FA2204DCEF6}" destId="{2817027C-C9CE-48A0-9614-86D2020F256A}" srcOrd="0" destOrd="0" presId="urn:microsoft.com/office/officeart/2005/8/layout/orgChart1"/>
    <dgm:cxn modelId="{0DC6297F-BDEE-44F3-B7D6-0499A5F393F7}" type="presOf" srcId="{ECCC5334-E2EA-4557-AA01-9722E08BDF39}" destId="{F0CFBB98-69F7-4CC6-97D1-90AD62B2A6B4}" srcOrd="0" destOrd="0" presId="urn:microsoft.com/office/officeart/2005/8/layout/orgChart1"/>
    <dgm:cxn modelId="{54BB1A80-0197-4706-B835-B868392BF9FF}" type="presOf" srcId="{3D40B73B-4143-4BF4-847F-357B811B859A}" destId="{4C63CC2C-A6EC-4A63-AC2C-0C2D16084A07}" srcOrd="0" destOrd="0" presId="urn:microsoft.com/office/officeart/2005/8/layout/orgChart1"/>
    <dgm:cxn modelId="{24A7548F-FC21-4B20-B4DD-981029A911A4}" type="presOf" srcId="{A471EF56-A336-43C6-A0EA-B43AA8B43945}" destId="{26BD3660-90E2-479D-8958-1D45591CB447}" srcOrd="0" destOrd="0" presId="urn:microsoft.com/office/officeart/2005/8/layout/orgChart1"/>
    <dgm:cxn modelId="{0C62F295-002D-4B07-BE0C-85C904B42476}" srcId="{4AE4B486-331C-4F59-9E2B-7AA73BDCD5AE}" destId="{9A64188F-4342-4A93-A51C-3FA2204DCEF6}" srcOrd="0" destOrd="0" parTransId="{3FE72813-336F-40DB-A1A6-F45BD764E366}" sibTransId="{B7A063D9-69EE-4BE0-A937-1D0A5EA4D7B4}"/>
    <dgm:cxn modelId="{D5D84D9C-93E2-47D3-95E7-4DE1ABE11F04}" type="presOf" srcId="{1C677B34-F0D4-4347-BE96-DFE4067F5985}" destId="{00545868-FCCD-457A-BD94-56B26A827F4F}" srcOrd="0" destOrd="0" presId="urn:microsoft.com/office/officeart/2005/8/layout/orgChart1"/>
    <dgm:cxn modelId="{06800DA5-17CE-44E1-9AF1-55845C059A9F}" type="presOf" srcId="{899ED7D0-B585-410B-81F3-CA388C9935E2}" destId="{9C0C6D00-BE03-4F54-BE03-840F276DAFED}" srcOrd="0" destOrd="0" presId="urn:microsoft.com/office/officeart/2005/8/layout/orgChart1"/>
    <dgm:cxn modelId="{8DE6F0B6-670C-4B32-90EA-5B4A80A62080}" type="presOf" srcId="{4AE4B486-331C-4F59-9E2B-7AA73BDCD5AE}" destId="{42E190D3-8914-4E9E-A45F-E395073FD3CD}" srcOrd="0" destOrd="0" presId="urn:microsoft.com/office/officeart/2005/8/layout/orgChart1"/>
    <dgm:cxn modelId="{375F3AB9-62EF-43AA-992F-25C911139D10}" srcId="{4AE4B486-331C-4F59-9E2B-7AA73BDCD5AE}" destId="{397E832C-CAB9-46A1-8636-209D80C42E0A}" srcOrd="1" destOrd="0" parTransId="{1C677B34-F0D4-4347-BE96-DFE4067F5985}" sibTransId="{CB4642F0-6453-4A35-A040-1489F24E0A9E}"/>
    <dgm:cxn modelId="{95389AC1-ECE6-42D9-80D7-69171CF5BD26}" type="presOf" srcId="{397E832C-CAB9-46A1-8636-209D80C42E0A}" destId="{724900A9-A545-499F-97F8-2E75F805B94E}" srcOrd="1" destOrd="0" presId="urn:microsoft.com/office/officeart/2005/8/layout/orgChart1"/>
    <dgm:cxn modelId="{E3B0F9CF-C970-479F-B16D-DE6D768A1BFE}" srcId="{397E832C-CAB9-46A1-8636-209D80C42E0A}" destId="{F9AC56D3-5797-4BD2-81FE-2DCFF1FC42D8}" srcOrd="0" destOrd="0" parTransId="{21BAC206-E85C-4207-8840-757593D04AF1}" sibTransId="{B83B6181-C5BD-4F87-8ACB-FF1934129CF9}"/>
    <dgm:cxn modelId="{B12FB2D1-328A-43C0-89F5-191A827473BA}" srcId="{899ED7D0-B585-410B-81F3-CA388C9935E2}" destId="{4AE4B486-331C-4F59-9E2B-7AA73BDCD5AE}" srcOrd="0" destOrd="0" parTransId="{0B1868BE-2C56-455F-BF89-73FDF65831BF}" sibTransId="{9B9B28AF-080A-45DB-993D-94DDBAB969E2}"/>
    <dgm:cxn modelId="{092083E1-353E-48A8-B529-C4DAB6D84DE3}" type="presOf" srcId="{5A09FDA8-DE5A-451C-8000-CFCAB21C2099}" destId="{1C111B89-953C-4D67-B634-F340307630BE}" srcOrd="0" destOrd="0" presId="urn:microsoft.com/office/officeart/2005/8/layout/orgChart1"/>
    <dgm:cxn modelId="{F86E13EB-B172-4376-9A7E-4A5093B9DA04}" type="presOf" srcId="{9A64188F-4342-4A93-A51C-3FA2204DCEF6}" destId="{2A77DAFB-5A74-4D03-AC5D-036DF087FBD9}" srcOrd="1" destOrd="0" presId="urn:microsoft.com/office/officeart/2005/8/layout/orgChart1"/>
    <dgm:cxn modelId="{0F90BCF7-1417-4A87-B85F-433F1911BC82}" type="presOf" srcId="{0B0CC7EF-2EA3-4EC9-9EBE-74772799AB35}" destId="{F5EDCF11-58D5-47DA-884B-6B955780BB9F}" srcOrd="0" destOrd="0" presId="urn:microsoft.com/office/officeart/2005/8/layout/orgChart1"/>
    <dgm:cxn modelId="{3709B2F9-F950-4EA3-939A-39900DF9585A}" type="presOf" srcId="{397E832C-CAB9-46A1-8636-209D80C42E0A}" destId="{3D6BA756-F511-44F0-A756-EAB2CE3009E6}" srcOrd="0" destOrd="0" presId="urn:microsoft.com/office/officeart/2005/8/layout/orgChart1"/>
    <dgm:cxn modelId="{74F2F5FC-40C5-48D5-8E8A-34199A45CA7A}" type="presOf" srcId="{8B82A734-86FF-4F7E-AF78-3339B1E8480D}" destId="{A7849EF7-9655-4DD1-931C-512040FCE1C1}" srcOrd="0" destOrd="0" presId="urn:microsoft.com/office/officeart/2005/8/layout/orgChart1"/>
    <dgm:cxn modelId="{BABE57BF-6D75-442C-BD11-78F939C14F29}" type="presParOf" srcId="{9C0C6D00-BE03-4F54-BE03-840F276DAFED}" destId="{61F41BFE-462B-4BEB-BFE8-6556413C645F}" srcOrd="0" destOrd="0" presId="urn:microsoft.com/office/officeart/2005/8/layout/orgChart1"/>
    <dgm:cxn modelId="{2237C29F-F2C9-498C-9496-A8D05EF25054}" type="presParOf" srcId="{61F41BFE-462B-4BEB-BFE8-6556413C645F}" destId="{CB6986FD-5651-4F58-9BB0-F371731D3544}" srcOrd="0" destOrd="0" presId="urn:microsoft.com/office/officeart/2005/8/layout/orgChart1"/>
    <dgm:cxn modelId="{19C4E049-2C55-47BA-B354-06A49C3F51CE}" type="presParOf" srcId="{CB6986FD-5651-4F58-9BB0-F371731D3544}" destId="{42E190D3-8914-4E9E-A45F-E395073FD3CD}" srcOrd="0" destOrd="0" presId="urn:microsoft.com/office/officeart/2005/8/layout/orgChart1"/>
    <dgm:cxn modelId="{FAC7E8CC-B005-4380-BFE9-249E090AC95B}" type="presParOf" srcId="{CB6986FD-5651-4F58-9BB0-F371731D3544}" destId="{28355B4D-141C-4622-857C-E00F09C04351}" srcOrd="1" destOrd="0" presId="urn:microsoft.com/office/officeart/2005/8/layout/orgChart1"/>
    <dgm:cxn modelId="{7BC6ECFD-02DA-46B2-B90C-A0C8EA0E00E1}" type="presParOf" srcId="{61F41BFE-462B-4BEB-BFE8-6556413C645F}" destId="{0BEF339E-C3ED-497B-8E61-85D79481D3B4}" srcOrd="1" destOrd="0" presId="urn:microsoft.com/office/officeart/2005/8/layout/orgChart1"/>
    <dgm:cxn modelId="{7BFDEFC4-52DC-4CF2-9C5F-07EC710B34B2}" type="presParOf" srcId="{0BEF339E-C3ED-497B-8E61-85D79481D3B4}" destId="{FA88B320-DA1A-4549-B389-C1CC71131A67}" srcOrd="0" destOrd="0" presId="urn:microsoft.com/office/officeart/2005/8/layout/orgChart1"/>
    <dgm:cxn modelId="{29B6586E-56D9-41C2-BA1A-B6BF4D98AD55}" type="presParOf" srcId="{0BEF339E-C3ED-497B-8E61-85D79481D3B4}" destId="{82D961F8-52BE-44F3-986D-0EB2D69793E7}" srcOrd="1" destOrd="0" presId="urn:microsoft.com/office/officeart/2005/8/layout/orgChart1"/>
    <dgm:cxn modelId="{35D3D1EF-295E-4F5E-9E24-B2CEE4BFD82C}" type="presParOf" srcId="{82D961F8-52BE-44F3-986D-0EB2D69793E7}" destId="{404E6659-3047-4AF6-A3B7-B63B4B7EB109}" srcOrd="0" destOrd="0" presId="urn:microsoft.com/office/officeart/2005/8/layout/orgChart1"/>
    <dgm:cxn modelId="{05C2EE5F-A64B-4E36-BEC9-D0BBD8484551}" type="presParOf" srcId="{404E6659-3047-4AF6-A3B7-B63B4B7EB109}" destId="{2817027C-C9CE-48A0-9614-86D2020F256A}" srcOrd="0" destOrd="0" presId="urn:microsoft.com/office/officeart/2005/8/layout/orgChart1"/>
    <dgm:cxn modelId="{D8390843-923B-4A3A-B2AB-51C41955A2D4}" type="presParOf" srcId="{404E6659-3047-4AF6-A3B7-B63B4B7EB109}" destId="{2A77DAFB-5A74-4D03-AC5D-036DF087FBD9}" srcOrd="1" destOrd="0" presId="urn:microsoft.com/office/officeart/2005/8/layout/orgChart1"/>
    <dgm:cxn modelId="{843B3C19-8457-4DAE-9B19-075E8B56A3A0}" type="presParOf" srcId="{82D961F8-52BE-44F3-986D-0EB2D69793E7}" destId="{54F7676A-84D8-461D-94BD-E5493E7EA93E}" srcOrd="1" destOrd="0" presId="urn:microsoft.com/office/officeart/2005/8/layout/orgChart1"/>
    <dgm:cxn modelId="{A9094A58-76E6-45FA-A14A-300D0643B9A6}" type="presParOf" srcId="{54F7676A-84D8-461D-94BD-E5493E7EA93E}" destId="{F0CFBB98-69F7-4CC6-97D1-90AD62B2A6B4}" srcOrd="0" destOrd="0" presId="urn:microsoft.com/office/officeart/2005/8/layout/orgChart1"/>
    <dgm:cxn modelId="{C555BC87-B2B6-40A1-AD57-AA8B76353DE8}" type="presParOf" srcId="{54F7676A-84D8-461D-94BD-E5493E7EA93E}" destId="{27D5824B-3DD7-4059-AF54-0531AD6C624F}" srcOrd="1" destOrd="0" presId="urn:microsoft.com/office/officeart/2005/8/layout/orgChart1"/>
    <dgm:cxn modelId="{DCAE3FD9-B631-4811-B4C8-F3E6E68D063C}" type="presParOf" srcId="{27D5824B-3DD7-4059-AF54-0531AD6C624F}" destId="{E9A0E8E9-2021-4940-BBF9-376DD02AB0EB}" srcOrd="0" destOrd="0" presId="urn:microsoft.com/office/officeart/2005/8/layout/orgChart1"/>
    <dgm:cxn modelId="{5C643838-40E9-4806-80F6-2C127B5F44E7}" type="presParOf" srcId="{E9A0E8E9-2021-4940-BBF9-376DD02AB0EB}" destId="{040A35E4-F8B7-418B-8A51-E675DC6F2A0E}" srcOrd="0" destOrd="0" presId="urn:microsoft.com/office/officeart/2005/8/layout/orgChart1"/>
    <dgm:cxn modelId="{92A90C0C-84E5-4A03-A0E4-72A0B6A78269}" type="presParOf" srcId="{E9A0E8E9-2021-4940-BBF9-376DD02AB0EB}" destId="{A64B8889-4C33-4D58-ACCA-B9E0D32417AC}" srcOrd="1" destOrd="0" presId="urn:microsoft.com/office/officeart/2005/8/layout/orgChart1"/>
    <dgm:cxn modelId="{C93AA820-A974-4698-9D55-2E02A6F62A05}" type="presParOf" srcId="{27D5824B-3DD7-4059-AF54-0531AD6C624F}" destId="{E30CEE7A-E271-4D44-A06F-35776A020ADD}" srcOrd="1" destOrd="0" presId="urn:microsoft.com/office/officeart/2005/8/layout/orgChart1"/>
    <dgm:cxn modelId="{C4A2079B-374B-4E00-9A41-340BA4D51FE8}" type="presParOf" srcId="{27D5824B-3DD7-4059-AF54-0531AD6C624F}" destId="{66AD5DCA-DFAC-417B-8B60-932A42A38013}" srcOrd="2" destOrd="0" presId="urn:microsoft.com/office/officeart/2005/8/layout/orgChart1"/>
    <dgm:cxn modelId="{DDAF6743-2A23-499E-AA3E-FEB2C3DCA97C}" type="presParOf" srcId="{82D961F8-52BE-44F3-986D-0EB2D69793E7}" destId="{100798EE-4200-4852-A35B-09D532258178}" srcOrd="2" destOrd="0" presId="urn:microsoft.com/office/officeart/2005/8/layout/orgChart1"/>
    <dgm:cxn modelId="{0DA3A04F-42E3-4BA7-9034-DF071F1AF6F8}" type="presParOf" srcId="{0BEF339E-C3ED-497B-8E61-85D79481D3B4}" destId="{00545868-FCCD-457A-BD94-56B26A827F4F}" srcOrd="2" destOrd="0" presId="urn:microsoft.com/office/officeart/2005/8/layout/orgChart1"/>
    <dgm:cxn modelId="{E513B4E7-09B9-49AE-83A2-708C511FB2AB}" type="presParOf" srcId="{0BEF339E-C3ED-497B-8E61-85D79481D3B4}" destId="{6410DFE3-6685-4027-BEEC-57658A42C88E}" srcOrd="3" destOrd="0" presId="urn:microsoft.com/office/officeart/2005/8/layout/orgChart1"/>
    <dgm:cxn modelId="{BAE47CD8-25CC-46A8-9F5E-9F79426B3AC0}" type="presParOf" srcId="{6410DFE3-6685-4027-BEEC-57658A42C88E}" destId="{067D6295-C1FE-4566-BB17-CAF11176EE0B}" srcOrd="0" destOrd="0" presId="urn:microsoft.com/office/officeart/2005/8/layout/orgChart1"/>
    <dgm:cxn modelId="{04BC384C-6302-49AB-8EBF-BC7F5422950C}" type="presParOf" srcId="{067D6295-C1FE-4566-BB17-CAF11176EE0B}" destId="{3D6BA756-F511-44F0-A756-EAB2CE3009E6}" srcOrd="0" destOrd="0" presId="urn:microsoft.com/office/officeart/2005/8/layout/orgChart1"/>
    <dgm:cxn modelId="{47FD4818-E225-437F-9932-B6F9038F3F41}" type="presParOf" srcId="{067D6295-C1FE-4566-BB17-CAF11176EE0B}" destId="{724900A9-A545-499F-97F8-2E75F805B94E}" srcOrd="1" destOrd="0" presId="urn:microsoft.com/office/officeart/2005/8/layout/orgChart1"/>
    <dgm:cxn modelId="{1C458951-D086-42B3-9B73-D5758F859F19}" type="presParOf" srcId="{6410DFE3-6685-4027-BEEC-57658A42C88E}" destId="{FA944568-C3A1-4674-BED6-888D05948DA8}" srcOrd="1" destOrd="0" presId="urn:microsoft.com/office/officeart/2005/8/layout/orgChart1"/>
    <dgm:cxn modelId="{7B5E9B92-5F29-423B-B96D-486EC1EBDC25}" type="presParOf" srcId="{FA944568-C3A1-4674-BED6-888D05948DA8}" destId="{B2FDB0EC-1D40-4D35-AF7B-885900FBC05F}" srcOrd="0" destOrd="0" presId="urn:microsoft.com/office/officeart/2005/8/layout/orgChart1"/>
    <dgm:cxn modelId="{6B959BDE-0BAC-492F-BF3D-0EBB5E31794E}" type="presParOf" srcId="{FA944568-C3A1-4674-BED6-888D05948DA8}" destId="{1422DD8E-B1D2-4991-8E1D-BDB552EC1AA0}" srcOrd="1" destOrd="0" presId="urn:microsoft.com/office/officeart/2005/8/layout/orgChart1"/>
    <dgm:cxn modelId="{4106107D-F066-4EB5-BC9D-E94E5F04FE97}" type="presParOf" srcId="{1422DD8E-B1D2-4991-8E1D-BDB552EC1AA0}" destId="{38161093-A18E-498F-A53D-87CFC273F2B2}" srcOrd="0" destOrd="0" presId="urn:microsoft.com/office/officeart/2005/8/layout/orgChart1"/>
    <dgm:cxn modelId="{2AEC8794-3E6F-44B7-825B-BE9F07DDDF1B}" type="presParOf" srcId="{38161093-A18E-498F-A53D-87CFC273F2B2}" destId="{EF81B53B-4244-41C0-B8E9-F88B3D066F26}" srcOrd="0" destOrd="0" presId="urn:microsoft.com/office/officeart/2005/8/layout/orgChart1"/>
    <dgm:cxn modelId="{33CD449B-DF8E-41A6-885E-7AE9DC052F25}" type="presParOf" srcId="{38161093-A18E-498F-A53D-87CFC273F2B2}" destId="{CA212C5A-8FF8-46BB-B62D-A1623F792D57}" srcOrd="1" destOrd="0" presId="urn:microsoft.com/office/officeart/2005/8/layout/orgChart1"/>
    <dgm:cxn modelId="{6C13B506-C5EB-47F4-B5CB-F8D24749C95D}" type="presParOf" srcId="{1422DD8E-B1D2-4991-8E1D-BDB552EC1AA0}" destId="{6C442726-02AB-4093-B580-21F99B808E48}" srcOrd="1" destOrd="0" presId="urn:microsoft.com/office/officeart/2005/8/layout/orgChart1"/>
    <dgm:cxn modelId="{F1FC6FEC-98FF-4DED-BDF9-0DE671F8BE5C}" type="presParOf" srcId="{6C442726-02AB-4093-B580-21F99B808E48}" destId="{F5EDCF11-58D5-47DA-884B-6B955780BB9F}" srcOrd="0" destOrd="0" presId="urn:microsoft.com/office/officeart/2005/8/layout/orgChart1"/>
    <dgm:cxn modelId="{681F9DD5-1038-4BCF-9035-55DB6609B310}" type="presParOf" srcId="{6C442726-02AB-4093-B580-21F99B808E48}" destId="{DF1313F6-9FE2-45C3-9EA8-B468F686CBCA}" srcOrd="1" destOrd="0" presId="urn:microsoft.com/office/officeart/2005/8/layout/orgChart1"/>
    <dgm:cxn modelId="{BE1A64B6-BDEE-4BE1-B756-4AB318F80B95}" type="presParOf" srcId="{DF1313F6-9FE2-45C3-9EA8-B468F686CBCA}" destId="{99D392CC-9288-4938-B66B-D44F50AFA46A}" srcOrd="0" destOrd="0" presId="urn:microsoft.com/office/officeart/2005/8/layout/orgChart1"/>
    <dgm:cxn modelId="{A3E1726A-C157-4D6C-85B9-9A23DADA10BA}" type="presParOf" srcId="{99D392CC-9288-4938-B66B-D44F50AFA46A}" destId="{1C111B89-953C-4D67-B634-F340307630BE}" srcOrd="0" destOrd="0" presId="urn:microsoft.com/office/officeart/2005/8/layout/orgChart1"/>
    <dgm:cxn modelId="{8D3F18A1-7CC5-4FA0-948C-9786671767F8}" type="presParOf" srcId="{99D392CC-9288-4938-B66B-D44F50AFA46A}" destId="{BF9F22C5-697E-47F0-8A21-C336D7BB1311}" srcOrd="1" destOrd="0" presId="urn:microsoft.com/office/officeart/2005/8/layout/orgChart1"/>
    <dgm:cxn modelId="{E86265B1-7BD7-4448-9186-4A2617E1DD79}" type="presParOf" srcId="{DF1313F6-9FE2-45C3-9EA8-B468F686CBCA}" destId="{3A02EC0A-B1AD-4D92-A406-154236EEFEF5}" srcOrd="1" destOrd="0" presId="urn:microsoft.com/office/officeart/2005/8/layout/orgChart1"/>
    <dgm:cxn modelId="{65040E18-3BDA-4730-B48F-66ED053A4A84}" type="presParOf" srcId="{DF1313F6-9FE2-45C3-9EA8-B468F686CBCA}" destId="{F8ABF1AF-6A64-42E7-AA7D-329028D151D1}" srcOrd="2" destOrd="0" presId="urn:microsoft.com/office/officeart/2005/8/layout/orgChart1"/>
    <dgm:cxn modelId="{4EC1315C-E421-4FA7-8FD6-BB61F583CD4D}" type="presParOf" srcId="{1422DD8E-B1D2-4991-8E1D-BDB552EC1AA0}" destId="{EDCE58F4-4E58-4233-BE04-8597CABF7F46}" srcOrd="2" destOrd="0" presId="urn:microsoft.com/office/officeart/2005/8/layout/orgChart1"/>
    <dgm:cxn modelId="{765A4A50-DA26-41BE-A23A-D767CE864D73}" type="presParOf" srcId="{6410DFE3-6685-4027-BEEC-57658A42C88E}" destId="{25938611-9DC5-4120-AB83-50003DD531F6}" srcOrd="2" destOrd="0" presId="urn:microsoft.com/office/officeart/2005/8/layout/orgChart1"/>
    <dgm:cxn modelId="{75BC8B98-09E5-4515-8981-DB34FAE5C848}" type="presParOf" srcId="{0BEF339E-C3ED-497B-8E61-85D79481D3B4}" destId="{4C63CC2C-A6EC-4A63-AC2C-0C2D16084A07}" srcOrd="4" destOrd="0" presId="urn:microsoft.com/office/officeart/2005/8/layout/orgChart1"/>
    <dgm:cxn modelId="{5E1769F2-0967-471E-8929-7A8C14CAA55B}" type="presParOf" srcId="{0BEF339E-C3ED-497B-8E61-85D79481D3B4}" destId="{B886E939-8C56-490A-AB2C-70B30C8E8B9F}" srcOrd="5" destOrd="0" presId="urn:microsoft.com/office/officeart/2005/8/layout/orgChart1"/>
    <dgm:cxn modelId="{94BCB434-8E4B-43DB-8DA8-FADCCBA78094}" type="presParOf" srcId="{B886E939-8C56-490A-AB2C-70B30C8E8B9F}" destId="{78FAE438-95E6-418E-8DF4-7BBCCA4A8748}" srcOrd="0" destOrd="0" presId="urn:microsoft.com/office/officeart/2005/8/layout/orgChart1"/>
    <dgm:cxn modelId="{09745E69-A749-49FD-9CC0-D979311B106A}" type="presParOf" srcId="{78FAE438-95E6-418E-8DF4-7BBCCA4A8748}" destId="{26BD3660-90E2-479D-8958-1D45591CB447}" srcOrd="0" destOrd="0" presId="urn:microsoft.com/office/officeart/2005/8/layout/orgChart1"/>
    <dgm:cxn modelId="{017D5030-8806-47D0-9FFE-6CA53A97A24B}" type="presParOf" srcId="{78FAE438-95E6-418E-8DF4-7BBCCA4A8748}" destId="{227FD909-DD6A-4437-98CE-4A5402CFC903}" srcOrd="1" destOrd="0" presId="urn:microsoft.com/office/officeart/2005/8/layout/orgChart1"/>
    <dgm:cxn modelId="{268AAB97-6C26-43DA-B7D3-777CB60101B1}" type="presParOf" srcId="{B886E939-8C56-490A-AB2C-70B30C8E8B9F}" destId="{3E9E5ABA-E66E-4896-8914-539AF0CC2DF1}" srcOrd="1" destOrd="0" presId="urn:microsoft.com/office/officeart/2005/8/layout/orgChart1"/>
    <dgm:cxn modelId="{1F5FEB3D-B1A0-470A-9F5D-5D9A8E6934BB}" type="presParOf" srcId="{3E9E5ABA-E66E-4896-8914-539AF0CC2DF1}" destId="{265933C9-3030-4B87-A711-A7E6FC9F2EDA}" srcOrd="0" destOrd="0" presId="urn:microsoft.com/office/officeart/2005/8/layout/orgChart1"/>
    <dgm:cxn modelId="{BC75C7A2-7706-4CD5-8AA3-8A87D889EA81}" type="presParOf" srcId="{3E9E5ABA-E66E-4896-8914-539AF0CC2DF1}" destId="{4E12A22C-2952-4611-AAE8-6A9029EB923B}" srcOrd="1" destOrd="0" presId="urn:microsoft.com/office/officeart/2005/8/layout/orgChart1"/>
    <dgm:cxn modelId="{ED88AC94-0CDF-4F4B-A18E-09112E817E03}" type="presParOf" srcId="{4E12A22C-2952-4611-AAE8-6A9029EB923B}" destId="{FE80E67D-A100-48CF-A14A-C4C6C9CD7CE4}" srcOrd="0" destOrd="0" presId="urn:microsoft.com/office/officeart/2005/8/layout/orgChart1"/>
    <dgm:cxn modelId="{539261C0-BF36-4274-9227-B4DDB679510F}" type="presParOf" srcId="{FE80E67D-A100-48CF-A14A-C4C6C9CD7CE4}" destId="{A7849EF7-9655-4DD1-931C-512040FCE1C1}" srcOrd="0" destOrd="0" presId="urn:microsoft.com/office/officeart/2005/8/layout/orgChart1"/>
    <dgm:cxn modelId="{09CFDD27-EC1F-4E1B-8248-754BD4397F47}" type="presParOf" srcId="{FE80E67D-A100-48CF-A14A-C4C6C9CD7CE4}" destId="{B20FFD60-9B4E-4F81-883B-021B2124B494}" srcOrd="1" destOrd="0" presId="urn:microsoft.com/office/officeart/2005/8/layout/orgChart1"/>
    <dgm:cxn modelId="{62E831C6-2ECE-4239-BC66-8666ACBDA53C}" type="presParOf" srcId="{4E12A22C-2952-4611-AAE8-6A9029EB923B}" destId="{E5FB7FC2-C951-4E25-94AE-C9916DA6A276}" srcOrd="1" destOrd="0" presId="urn:microsoft.com/office/officeart/2005/8/layout/orgChart1"/>
    <dgm:cxn modelId="{032012E3-18B2-4A21-BE3C-FDEFEBAD6CB0}" type="presParOf" srcId="{4E12A22C-2952-4611-AAE8-6A9029EB923B}" destId="{73821BA4-71BF-46F1-AEEA-2F40EF482F62}" srcOrd="2" destOrd="0" presId="urn:microsoft.com/office/officeart/2005/8/layout/orgChart1"/>
    <dgm:cxn modelId="{05F144F9-0BBB-4619-85D2-38FF299BECD6}" type="presParOf" srcId="{B886E939-8C56-490A-AB2C-70B30C8E8B9F}" destId="{B535FCBC-2D7A-418E-A86B-3B2EE496480F}" srcOrd="2" destOrd="0" presId="urn:microsoft.com/office/officeart/2005/8/layout/orgChart1"/>
    <dgm:cxn modelId="{DD693080-CDC7-4CD6-9D7E-C8D597ADB808}" type="presParOf" srcId="{61F41BFE-462B-4BEB-BFE8-6556413C645F}" destId="{6AD8293D-16DE-48AC-837B-B536D9A3ECA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5933C9-3030-4B87-A711-A7E6FC9F2EDA}">
      <dsp:nvSpPr>
        <dsp:cNvPr id="0" name=""/>
        <dsp:cNvSpPr/>
      </dsp:nvSpPr>
      <dsp:spPr>
        <a:xfrm>
          <a:off x="3203672" y="2555352"/>
          <a:ext cx="129167" cy="337695"/>
        </a:xfrm>
        <a:custGeom>
          <a:avLst/>
          <a:gdLst/>
          <a:ahLst/>
          <a:cxnLst/>
          <a:rect l="0" t="0" r="0" b="0"/>
          <a:pathLst>
            <a:path>
              <a:moveTo>
                <a:pt x="129167" y="0"/>
              </a:moveTo>
              <a:lnTo>
                <a:pt x="0" y="337695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63CC2C-A6EC-4A63-AC2C-0C2D16084A07}">
      <dsp:nvSpPr>
        <dsp:cNvPr id="0" name=""/>
        <dsp:cNvSpPr/>
      </dsp:nvSpPr>
      <dsp:spPr>
        <a:xfrm>
          <a:off x="2221702" y="2121350"/>
          <a:ext cx="1603833" cy="2226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1322"/>
              </a:lnTo>
              <a:lnTo>
                <a:pt x="1603833" y="111322"/>
              </a:lnTo>
              <a:lnTo>
                <a:pt x="1603833" y="222644"/>
              </a:lnTo>
            </a:path>
          </a:pathLst>
        </a:custGeom>
        <a:noFill/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EDCF11-58D5-47DA-884B-6B955780BB9F}">
      <dsp:nvSpPr>
        <dsp:cNvPr id="0" name=""/>
        <dsp:cNvSpPr/>
      </dsp:nvSpPr>
      <dsp:spPr>
        <a:xfrm>
          <a:off x="1609086" y="3022698"/>
          <a:ext cx="133183" cy="334689"/>
        </a:xfrm>
        <a:custGeom>
          <a:avLst/>
          <a:gdLst/>
          <a:ahLst/>
          <a:cxnLst/>
          <a:rect l="0" t="0" r="0" b="0"/>
          <a:pathLst>
            <a:path>
              <a:moveTo>
                <a:pt x="133183" y="0"/>
              </a:moveTo>
              <a:lnTo>
                <a:pt x="0" y="334689"/>
              </a:lnTo>
            </a:path>
          </a:pathLst>
        </a:custGeom>
        <a:noFill/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FDB0EC-1D40-4D35-AF7B-885900FBC05F}">
      <dsp:nvSpPr>
        <dsp:cNvPr id="0" name=""/>
        <dsp:cNvSpPr/>
      </dsp:nvSpPr>
      <dsp:spPr>
        <a:xfrm>
          <a:off x="2184056" y="2578279"/>
          <a:ext cx="91440" cy="2249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13638"/>
              </a:lnTo>
              <a:lnTo>
                <a:pt x="49303" y="113638"/>
              </a:lnTo>
              <a:lnTo>
                <a:pt x="49303" y="22496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545868-FCCD-457A-BD94-56B26A827F4F}">
      <dsp:nvSpPr>
        <dsp:cNvPr id="0" name=""/>
        <dsp:cNvSpPr/>
      </dsp:nvSpPr>
      <dsp:spPr>
        <a:xfrm>
          <a:off x="2175982" y="2121350"/>
          <a:ext cx="91440" cy="24984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38521"/>
              </a:lnTo>
              <a:lnTo>
                <a:pt x="53793" y="138521"/>
              </a:lnTo>
              <a:lnTo>
                <a:pt x="53793" y="249843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CFBB98-69F7-4CC6-97D1-90AD62B2A6B4}">
      <dsp:nvSpPr>
        <dsp:cNvPr id="0" name=""/>
        <dsp:cNvSpPr/>
      </dsp:nvSpPr>
      <dsp:spPr>
        <a:xfrm>
          <a:off x="0" y="2551080"/>
          <a:ext cx="124770" cy="323282"/>
        </a:xfrm>
        <a:custGeom>
          <a:avLst/>
          <a:gdLst/>
          <a:ahLst/>
          <a:cxnLst/>
          <a:rect l="0" t="0" r="0" b="0"/>
          <a:pathLst>
            <a:path>
              <a:moveTo>
                <a:pt x="124770" y="0"/>
              </a:moveTo>
              <a:lnTo>
                <a:pt x="0" y="323282"/>
              </a:lnTo>
            </a:path>
          </a:pathLst>
        </a:custGeom>
        <a:noFill/>
        <a:ln w="25400" cap="flat" cmpd="sng" algn="ctr">
          <a:solidFill>
            <a:srgbClr val="F8F8F8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88B320-DA1A-4549-B389-C1CC71131A67}">
      <dsp:nvSpPr>
        <dsp:cNvPr id="0" name=""/>
        <dsp:cNvSpPr/>
      </dsp:nvSpPr>
      <dsp:spPr>
        <a:xfrm>
          <a:off x="615859" y="2121350"/>
          <a:ext cx="1605842" cy="222644"/>
        </a:xfrm>
        <a:custGeom>
          <a:avLst/>
          <a:gdLst/>
          <a:ahLst/>
          <a:cxnLst/>
          <a:rect l="0" t="0" r="0" b="0"/>
          <a:pathLst>
            <a:path>
              <a:moveTo>
                <a:pt x="1605842" y="0"/>
              </a:moveTo>
              <a:lnTo>
                <a:pt x="1605842" y="111322"/>
              </a:lnTo>
              <a:lnTo>
                <a:pt x="0" y="111322"/>
              </a:lnTo>
              <a:lnTo>
                <a:pt x="0" y="222644"/>
              </a:lnTo>
            </a:path>
          </a:pathLst>
        </a:custGeom>
        <a:noFill/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E190D3-8914-4E9E-A45F-E395073FD3CD}">
      <dsp:nvSpPr>
        <dsp:cNvPr id="0" name=""/>
        <dsp:cNvSpPr/>
      </dsp:nvSpPr>
      <dsp:spPr>
        <a:xfrm>
          <a:off x="1607840" y="1914264"/>
          <a:ext cx="1227723" cy="207085"/>
        </a:xfrm>
        <a:prstGeom prst="rect">
          <a:avLst/>
        </a:prstGeom>
        <a:solidFill>
          <a:schemeClr val="accent5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tx1"/>
              </a:solidFill>
            </a:rPr>
            <a:t>&lt;integer&gt;</a:t>
          </a:r>
        </a:p>
      </dsp:txBody>
      <dsp:txXfrm>
        <a:off x="1607840" y="1914264"/>
        <a:ext cx="1227723" cy="207085"/>
      </dsp:txXfrm>
    </dsp:sp>
    <dsp:sp modelId="{2817027C-C9CE-48A0-9614-86D2020F256A}">
      <dsp:nvSpPr>
        <dsp:cNvPr id="0" name=""/>
        <dsp:cNvSpPr/>
      </dsp:nvSpPr>
      <dsp:spPr>
        <a:xfrm>
          <a:off x="1997" y="2343994"/>
          <a:ext cx="1227723" cy="207085"/>
        </a:xfrm>
        <a:prstGeom prst="rect">
          <a:avLst/>
        </a:prstGeom>
        <a:solidFill>
          <a:schemeClr val="accent5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tx1"/>
              </a:solidFill>
            </a:rPr>
            <a:t>[ + | - ]</a:t>
          </a:r>
        </a:p>
      </dsp:txBody>
      <dsp:txXfrm>
        <a:off x="1997" y="2343994"/>
        <a:ext cx="1227723" cy="207085"/>
      </dsp:txXfrm>
    </dsp:sp>
    <dsp:sp modelId="{040A35E4-F8B7-418B-8A51-E675DC6F2A0E}">
      <dsp:nvSpPr>
        <dsp:cNvPr id="0" name=""/>
        <dsp:cNvSpPr/>
      </dsp:nvSpPr>
      <dsp:spPr>
        <a:xfrm>
          <a:off x="0" y="2770819"/>
          <a:ext cx="1227723" cy="207085"/>
        </a:xfrm>
        <a:prstGeom prst="rect">
          <a:avLst/>
        </a:prstGeom>
        <a:solidFill>
          <a:schemeClr val="accent5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tx1"/>
              </a:solidFill>
            </a:rPr>
            <a:t>-</a:t>
          </a:r>
        </a:p>
      </dsp:txBody>
      <dsp:txXfrm>
        <a:off x="0" y="2770819"/>
        <a:ext cx="1227723" cy="207085"/>
      </dsp:txXfrm>
    </dsp:sp>
    <dsp:sp modelId="{3D6BA756-F511-44F0-A756-EAB2CE3009E6}">
      <dsp:nvSpPr>
        <dsp:cNvPr id="0" name=""/>
        <dsp:cNvSpPr/>
      </dsp:nvSpPr>
      <dsp:spPr>
        <a:xfrm>
          <a:off x="1615914" y="2371194"/>
          <a:ext cx="1227723" cy="207085"/>
        </a:xfrm>
        <a:prstGeom prst="rect">
          <a:avLst/>
        </a:prstGeom>
        <a:solidFill>
          <a:schemeClr val="accent5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tx1"/>
              </a:solidFill>
            </a:rPr>
            <a:t>&lt;digit&gt;</a:t>
          </a:r>
        </a:p>
      </dsp:txBody>
      <dsp:txXfrm>
        <a:off x="1615914" y="2371194"/>
        <a:ext cx="1227723" cy="207085"/>
      </dsp:txXfrm>
    </dsp:sp>
    <dsp:sp modelId="{EF81B53B-4244-41C0-B8E9-F88B3D066F26}">
      <dsp:nvSpPr>
        <dsp:cNvPr id="0" name=""/>
        <dsp:cNvSpPr/>
      </dsp:nvSpPr>
      <dsp:spPr>
        <a:xfrm>
          <a:off x="1619497" y="2803240"/>
          <a:ext cx="1227723" cy="219458"/>
        </a:xfrm>
        <a:prstGeom prst="rect">
          <a:avLst/>
        </a:prstGeom>
        <a:solidFill>
          <a:schemeClr val="accent5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tx1"/>
              </a:solidFill>
            </a:rPr>
            <a:t>0|1|2|3|4|5|6|7|8|9</a:t>
          </a:r>
        </a:p>
      </dsp:txBody>
      <dsp:txXfrm>
        <a:off x="1619497" y="2803240"/>
        <a:ext cx="1227723" cy="219458"/>
      </dsp:txXfrm>
    </dsp:sp>
    <dsp:sp modelId="{1C111B89-953C-4D67-B634-F340307630BE}">
      <dsp:nvSpPr>
        <dsp:cNvPr id="0" name=""/>
        <dsp:cNvSpPr/>
      </dsp:nvSpPr>
      <dsp:spPr>
        <a:xfrm>
          <a:off x="1609086" y="3247659"/>
          <a:ext cx="1227723" cy="219458"/>
        </a:xfrm>
        <a:prstGeom prst="rect">
          <a:avLst/>
        </a:prstGeom>
        <a:solidFill>
          <a:schemeClr val="accent5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tx1"/>
              </a:solidFill>
            </a:rPr>
            <a:t>1</a:t>
          </a:r>
        </a:p>
      </dsp:txBody>
      <dsp:txXfrm>
        <a:off x="1609086" y="3247659"/>
        <a:ext cx="1227723" cy="219458"/>
      </dsp:txXfrm>
    </dsp:sp>
    <dsp:sp modelId="{26BD3660-90E2-479D-8958-1D45591CB447}">
      <dsp:nvSpPr>
        <dsp:cNvPr id="0" name=""/>
        <dsp:cNvSpPr/>
      </dsp:nvSpPr>
      <dsp:spPr>
        <a:xfrm>
          <a:off x="3209665" y="2343994"/>
          <a:ext cx="1231742" cy="211358"/>
        </a:xfrm>
        <a:prstGeom prst="rect">
          <a:avLst/>
        </a:prstGeom>
        <a:solidFill>
          <a:schemeClr val="accent5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tx1"/>
              </a:solidFill>
            </a:rPr>
            <a:t>{&lt;digit&gt;}</a:t>
          </a:r>
        </a:p>
      </dsp:txBody>
      <dsp:txXfrm>
        <a:off x="3209665" y="2343994"/>
        <a:ext cx="1231742" cy="211358"/>
      </dsp:txXfrm>
    </dsp:sp>
    <dsp:sp modelId="{A7849EF7-9655-4DD1-931C-512040FCE1C1}">
      <dsp:nvSpPr>
        <dsp:cNvPr id="0" name=""/>
        <dsp:cNvSpPr/>
      </dsp:nvSpPr>
      <dsp:spPr>
        <a:xfrm>
          <a:off x="3203672" y="2787369"/>
          <a:ext cx="1232929" cy="211358"/>
        </a:xfrm>
        <a:prstGeom prst="rect">
          <a:avLst/>
        </a:prstGeom>
        <a:solidFill>
          <a:schemeClr val="accent5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tx1"/>
              </a:solidFill>
            </a:rPr>
            <a:t>&lt;digit&gt;</a:t>
          </a:r>
        </a:p>
      </dsp:txBody>
      <dsp:txXfrm>
        <a:off x="3203672" y="2787369"/>
        <a:ext cx="1232929" cy="2113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EA7BD1-6D46-4343-9202-5935085E7F88}" type="datetimeFigureOut">
              <a:rPr lang="en-US" smtClean="0"/>
              <a:pPr/>
              <a:t>9/25/24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8CA608-4536-304F-AD95-260BA55C00F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4359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13BB67-C61B-4DC3-ADB1-F7ADF98F0777}" type="datetimeFigureOut">
              <a:rPr lang="en-US" smtClean="0"/>
              <a:pPr/>
              <a:t>9/25/24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EF65AF-4DC6-437D-9673-955242BDFCC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465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inf.ethz.ch/course-eprog2022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6959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9" name="Google Shape;32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25821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9" name="Google Shape;32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20103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9" name="Google Shape;32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7792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037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3" name="Google Shape;37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1 zu 1 Ablauf im Übungsblatt 1 durchspielen. Studierende können auch gleich auf eigenem Laptop mitmachen.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Evtl. auf Konzepte “Committen” und “Pushen” eingehen.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Bei neuen Projects, die noch nicht im workspace sind immer erst import projects machen sonst gibt es ein Fehler wenn man den File ausführen will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1038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Kreis finden</a:t>
            </a:r>
          </a:p>
          <a:p>
            <a:endParaRPr lang="en-CH" dirty="0"/>
          </a:p>
          <a:p>
            <a:r>
              <a:rPr lang="en-GB" dirty="0"/>
              <a:t>U</a:t>
            </a:r>
            <a:r>
              <a:rPr lang="en-CH" dirty="0"/>
              <a:t>nterstreichen was das base case ist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6745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4649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Lösung:</a:t>
            </a:r>
          </a:p>
          <a:p>
            <a:endParaRPr lang="en-CH" dirty="0"/>
          </a:p>
          <a:p>
            <a:pPr algn="l"/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&lt;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verzeichnis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&gt; &lt;= &lt;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ordner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&gt; | &lt;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ordner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&gt; '/' &lt;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verzeichnis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&gt;</a:t>
            </a:r>
          </a:p>
          <a:p>
            <a:pPr algn="l"/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&lt;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ordner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&gt; &lt;= '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dokumente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' | '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bilder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' | '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musik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' | 'downloads' | 'desktop'</a:t>
            </a:r>
          </a:p>
          <a:p>
            <a:endParaRPr lang="en-CH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3193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426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Topic to come: </a:t>
            </a:r>
            <a:r>
              <a:rPr lang="de-CH" b="0" dirty="0"/>
              <a:t>Typen und Variable</a:t>
            </a:r>
            <a:r>
              <a:rPr lang="en-US" b="0" dirty="0"/>
              <a:t> </a:t>
            </a:r>
            <a:r>
              <a:rPr lang="en-CH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➜</a:t>
            </a:r>
            <a:r>
              <a:rPr lang="en-US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de-CH" dirty="0"/>
              <a:t>Basistypen: Einfache (eingebaute) Typen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3675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5173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5828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0111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8435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5038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7543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6901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 err="1"/>
              <a:t>Hier</a:t>
            </a:r>
            <a:r>
              <a:rPr lang="en-GB" dirty="0"/>
              <a:t> </a:t>
            </a:r>
            <a:r>
              <a:rPr lang="en-GB" dirty="0" err="1"/>
              <a:t>ein</a:t>
            </a:r>
            <a:r>
              <a:rPr lang="en-GB" dirty="0"/>
              <a:t> </a:t>
            </a:r>
            <a:r>
              <a:rPr lang="en-GB" dirty="0" err="1"/>
              <a:t>paar</a:t>
            </a:r>
            <a:r>
              <a:rPr lang="en-GB" dirty="0"/>
              <a:t> </a:t>
            </a:r>
            <a:r>
              <a:rPr lang="en-GB" dirty="0" err="1"/>
              <a:t>weitere</a:t>
            </a:r>
            <a:r>
              <a:rPr lang="en-GB" dirty="0"/>
              <a:t> EBNF </a:t>
            </a:r>
            <a:r>
              <a:rPr lang="en-GB" dirty="0" err="1"/>
              <a:t>Aufgaben</a:t>
            </a:r>
            <a:r>
              <a:rPr lang="en-GB" dirty="0"/>
              <a:t>. </a:t>
            </a:r>
            <a:r>
              <a:rPr lang="en-GB" dirty="0" err="1"/>
              <a:t>Ihr</a:t>
            </a:r>
            <a:r>
              <a:rPr lang="en-GB" dirty="0"/>
              <a:t> </a:t>
            </a:r>
            <a:r>
              <a:rPr lang="en-GB" dirty="0" err="1"/>
              <a:t>müsst</a:t>
            </a:r>
            <a:r>
              <a:rPr lang="en-GB" dirty="0"/>
              <a:t> 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genaue</a:t>
            </a:r>
            <a:r>
              <a:rPr lang="en-GB" dirty="0"/>
              <a:t>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Aufgaben</a:t>
            </a:r>
            <a:r>
              <a:rPr lang="en-GB" dirty="0"/>
              <a:t> </a:t>
            </a:r>
            <a:r>
              <a:rPr lang="en-GB" dirty="0" err="1"/>
              <a:t>machen</a:t>
            </a:r>
            <a:r>
              <a:rPr lang="en-GB" dirty="0"/>
              <a:t>, </a:t>
            </a:r>
            <a:r>
              <a:rPr lang="en-GB" dirty="0" err="1"/>
              <a:t>aber</a:t>
            </a:r>
            <a:r>
              <a:rPr lang="en-GB" dirty="0"/>
              <a:t> </a:t>
            </a:r>
            <a:r>
              <a:rPr lang="en-GB" dirty="0" err="1"/>
              <a:t>macht</a:t>
            </a:r>
            <a:r>
              <a:rPr lang="en-GB" dirty="0"/>
              <a:t> </a:t>
            </a:r>
            <a:r>
              <a:rPr lang="en-GB" dirty="0" err="1"/>
              <a:t>ein</a:t>
            </a:r>
            <a:r>
              <a:rPr lang="en-GB" dirty="0"/>
              <a:t> </a:t>
            </a:r>
            <a:r>
              <a:rPr lang="en-GB" dirty="0" err="1"/>
              <a:t>paar</a:t>
            </a:r>
            <a:r>
              <a:rPr lang="en-GB" dirty="0"/>
              <a:t> </a:t>
            </a:r>
            <a:r>
              <a:rPr lang="en-GB" dirty="0" err="1"/>
              <a:t>mehr</a:t>
            </a:r>
            <a:r>
              <a:rPr lang="en-GB" dirty="0"/>
              <a:t> EBNF </a:t>
            </a:r>
            <a:r>
              <a:rPr lang="en-GB" dirty="0" err="1"/>
              <a:t>Aufgaben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den </a:t>
            </a:r>
            <a:r>
              <a:rPr lang="en-GB" dirty="0" err="1"/>
              <a:t>Leuten</a:t>
            </a:r>
            <a:r>
              <a:rPr lang="en-GB" dirty="0"/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GB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 err="1">
                <a:solidFill>
                  <a:schemeClr val="dk1"/>
                </a:solidFill>
              </a:rPr>
              <a:t>Lösungen</a:t>
            </a:r>
            <a:r>
              <a:rPr lang="en-GB" b="1" dirty="0">
                <a:solidFill>
                  <a:schemeClr val="dk1"/>
                </a:solidFill>
              </a:rPr>
              <a:t> (</a:t>
            </a:r>
            <a:r>
              <a:rPr lang="en-GB" b="1" dirty="0" err="1">
                <a:solidFill>
                  <a:schemeClr val="dk1"/>
                </a:solidFill>
              </a:rPr>
              <a:t>keine</a:t>
            </a:r>
            <a:r>
              <a:rPr lang="en-GB" b="1" dirty="0">
                <a:solidFill>
                  <a:schemeClr val="dk1"/>
                </a:solidFill>
              </a:rPr>
              <a:t> </a:t>
            </a:r>
            <a:r>
              <a:rPr lang="en-GB" b="1" dirty="0" err="1">
                <a:solidFill>
                  <a:schemeClr val="dk1"/>
                </a:solidFill>
              </a:rPr>
              <a:t>Garantie</a:t>
            </a:r>
            <a:r>
              <a:rPr lang="en-GB" b="1" dirty="0">
                <a:solidFill>
                  <a:schemeClr val="dk1"/>
                </a:solidFill>
              </a:rPr>
              <a:t> auf </a:t>
            </a:r>
            <a:r>
              <a:rPr lang="en-GB" b="1" dirty="0" err="1">
                <a:solidFill>
                  <a:schemeClr val="dk1"/>
                </a:solidFill>
              </a:rPr>
              <a:t>Korrektheit</a:t>
            </a:r>
            <a:r>
              <a:rPr lang="en-GB" b="1" dirty="0">
                <a:solidFill>
                  <a:schemeClr val="dk1"/>
                </a:solidFill>
              </a:rPr>
              <a:t>):</a:t>
            </a:r>
            <a:endParaRPr lang="en-GB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/>
              <a:t>&lt;</a:t>
            </a:r>
            <a:r>
              <a:rPr lang="en-GB" dirty="0" err="1"/>
              <a:t>palindrom</a:t>
            </a:r>
            <a:r>
              <a:rPr lang="en-GB" dirty="0"/>
              <a:t>&gt; &lt;= [ 1&lt;</a:t>
            </a:r>
            <a:r>
              <a:rPr lang="en-GB" dirty="0" err="1"/>
              <a:t>palindrom</a:t>
            </a:r>
            <a:r>
              <a:rPr lang="en-GB" dirty="0"/>
              <a:t>&gt;1  | 2&lt;</a:t>
            </a:r>
            <a:r>
              <a:rPr lang="en-GB" dirty="0" err="1"/>
              <a:t>palindrom</a:t>
            </a:r>
            <a:r>
              <a:rPr lang="en-GB" dirty="0"/>
              <a:t>&gt;2 | 3&lt;</a:t>
            </a:r>
            <a:r>
              <a:rPr lang="en-GB" dirty="0" err="1"/>
              <a:t>palindrom</a:t>
            </a:r>
            <a:r>
              <a:rPr lang="en-GB" dirty="0"/>
              <a:t>&gt;3 | 4&lt;</a:t>
            </a:r>
            <a:r>
              <a:rPr lang="en-GB" dirty="0" err="1"/>
              <a:t>palindrom</a:t>
            </a:r>
            <a:r>
              <a:rPr lang="en-GB" dirty="0"/>
              <a:t>&gt;4 | 1 | 2 | 3 | 4 ]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GB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/>
              <a:t>&lt;five&gt; &lt;= 0 + &lt;five&gt; | 1 + &lt;four&gt; | 2 + &lt;three&gt; | 3 + &lt;two&gt; | 4 + &lt;one&gt; | 5 + &lt;zero&gt; | 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/>
              <a:t>&lt;four&gt; &lt;=                   </a:t>
            </a:r>
            <a:r>
              <a:rPr lang="en-GB" dirty="0">
                <a:solidFill>
                  <a:schemeClr val="dk1"/>
                </a:solidFill>
              </a:rPr>
              <a:t> 0 + &lt;four&gt; | 1 + &lt;three&gt; | 2 + &lt;two&gt; | 3 + &lt;one&gt; | 4 + &lt;zero&gt; | 4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/>
              <a:t>&lt;three&gt; &lt;=                                      0 + &lt;three&gt; | </a:t>
            </a:r>
            <a:r>
              <a:rPr lang="en-GB" dirty="0">
                <a:solidFill>
                  <a:schemeClr val="dk1"/>
                </a:solidFill>
              </a:rPr>
              <a:t>1 + &lt;two&gt; | 2 + &lt;one&gt; | 3 + &lt;zero&gt; | 3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&lt;two&gt; &lt;=                                                              0 + &lt;two&gt; | 1 + &lt;one&gt; | 2 + &lt;zero&gt; | 2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&lt;one&gt; &lt;=                                                                                 0 + &lt;one&gt; | 1 + &lt;zero&gt; | 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&lt;zero&gt; &lt;=                                                                                                    0 + &lt;zero&gt; | 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GB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Aufgabe 3 </a:t>
            </a:r>
            <a:r>
              <a:rPr lang="en-GB" dirty="0" err="1">
                <a:solidFill>
                  <a:schemeClr val="dk1"/>
                </a:solidFill>
              </a:rPr>
              <a:t>mit</a:t>
            </a:r>
            <a:r>
              <a:rPr lang="en-GB" dirty="0">
                <a:solidFill>
                  <a:schemeClr val="dk1"/>
                </a:solidFill>
              </a:rPr>
              <a:t> leading 0: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GB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oddEight</a:t>
            </a:r>
            <a:r>
              <a:rPr lang="en-GB" dirty="0">
                <a:solidFill>
                  <a:schemeClr val="dk1"/>
                </a:solidFill>
              </a:rPr>
              <a:t>&gt; &lt;= [+|-] &lt;oddEight2&gt;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&lt;oddEight2&gt;  &lt;= [&lt;</a:t>
            </a:r>
            <a:r>
              <a:rPr lang="en-GB" dirty="0" err="1">
                <a:solidFill>
                  <a:schemeClr val="dk1"/>
                </a:solidFill>
              </a:rPr>
              <a:t>evenEight</a:t>
            </a:r>
            <a:r>
              <a:rPr lang="en-GB" dirty="0">
                <a:solidFill>
                  <a:schemeClr val="dk1"/>
                </a:solidFill>
              </a:rPr>
              <a:t>&gt;] 8 [&lt;</a:t>
            </a:r>
            <a:r>
              <a:rPr lang="en-GB" dirty="0" err="1">
                <a:solidFill>
                  <a:schemeClr val="dk1"/>
                </a:solidFill>
              </a:rPr>
              <a:t>evenEight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evenEight</a:t>
            </a:r>
            <a:r>
              <a:rPr lang="en-GB" dirty="0">
                <a:solidFill>
                  <a:schemeClr val="dk1"/>
                </a:solidFill>
              </a:rPr>
              <a:t>&gt; &lt;= 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 | &lt;oddEight2&gt;&lt;oddEight2&gt;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 &lt;= (0 | 1 | 2 | 3| 4 | 5 | 6 | 7 | 9) [&lt;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GB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Aufgabe 3 </a:t>
            </a:r>
            <a:r>
              <a:rPr lang="en-GB" dirty="0" err="1">
                <a:solidFill>
                  <a:schemeClr val="dk1"/>
                </a:solidFill>
              </a:rPr>
              <a:t>ohne</a:t>
            </a:r>
            <a:r>
              <a:rPr lang="en-GB" dirty="0">
                <a:solidFill>
                  <a:schemeClr val="dk1"/>
                </a:solidFill>
              </a:rPr>
              <a:t> leading 0: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GB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oddEight</a:t>
            </a:r>
            <a:r>
              <a:rPr lang="en-GB" dirty="0">
                <a:solidFill>
                  <a:schemeClr val="dk1"/>
                </a:solidFill>
              </a:rPr>
              <a:t>&gt; &lt;= [+|-] &lt;oddEight2&gt;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&lt;oddEight2&gt;            &lt;= [&lt;</a:t>
            </a:r>
            <a:r>
              <a:rPr lang="en-GB" dirty="0" err="1">
                <a:solidFill>
                  <a:schemeClr val="dk1"/>
                </a:solidFill>
              </a:rPr>
              <a:t>evenEight</a:t>
            </a:r>
            <a:r>
              <a:rPr lang="en-GB" dirty="0">
                <a:solidFill>
                  <a:schemeClr val="dk1"/>
                </a:solidFill>
              </a:rPr>
              <a:t>&gt;]            8 [&lt;</a:t>
            </a:r>
            <a:r>
              <a:rPr lang="en-GB" dirty="0" err="1">
                <a:solidFill>
                  <a:schemeClr val="dk1"/>
                </a:solidFill>
              </a:rPr>
              <a:t>trailingEvenEight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trailingOddEight</a:t>
            </a:r>
            <a:r>
              <a:rPr lang="en-GB" dirty="0">
                <a:solidFill>
                  <a:schemeClr val="dk1"/>
                </a:solidFill>
              </a:rPr>
              <a:t>&gt;  &lt;= [&lt;</a:t>
            </a:r>
            <a:r>
              <a:rPr lang="en-GB" dirty="0" err="1">
                <a:solidFill>
                  <a:schemeClr val="dk1"/>
                </a:solidFill>
              </a:rPr>
              <a:t>trailingEvenEight</a:t>
            </a:r>
            <a:r>
              <a:rPr lang="en-GB" dirty="0">
                <a:solidFill>
                  <a:schemeClr val="dk1"/>
                </a:solidFill>
              </a:rPr>
              <a:t>&gt;]  8 [&lt;</a:t>
            </a:r>
            <a:r>
              <a:rPr lang="en-GB" dirty="0" err="1">
                <a:solidFill>
                  <a:schemeClr val="dk1"/>
                </a:solidFill>
              </a:rPr>
              <a:t>trailingEvenEight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evenEight</a:t>
            </a:r>
            <a:r>
              <a:rPr lang="en-GB" dirty="0">
                <a:solidFill>
                  <a:schemeClr val="dk1"/>
                </a:solidFill>
              </a:rPr>
              <a:t>&gt;            &lt;= 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 | &lt;oddEight2&gt;&lt;</a:t>
            </a:r>
            <a:r>
              <a:rPr lang="en-GB" dirty="0" err="1">
                <a:solidFill>
                  <a:schemeClr val="dk1"/>
                </a:solidFill>
              </a:rPr>
              <a:t>trailingOddEight</a:t>
            </a:r>
            <a:r>
              <a:rPr lang="en-GB" dirty="0">
                <a:solidFill>
                  <a:schemeClr val="dk1"/>
                </a:solidFill>
              </a:rPr>
              <a:t>&gt;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trailingEvenEight</a:t>
            </a:r>
            <a:r>
              <a:rPr lang="en-GB" dirty="0">
                <a:solidFill>
                  <a:schemeClr val="dk1"/>
                </a:solidFill>
              </a:rPr>
              <a:t>&gt; &lt;= &lt;</a:t>
            </a:r>
            <a:r>
              <a:rPr lang="en-GB" dirty="0" err="1">
                <a:solidFill>
                  <a:schemeClr val="dk1"/>
                </a:solidFill>
              </a:rPr>
              <a:t>trailingNoEight</a:t>
            </a:r>
            <a:r>
              <a:rPr lang="en-GB" dirty="0">
                <a:solidFill>
                  <a:schemeClr val="dk1"/>
                </a:solidFill>
              </a:rPr>
              <a:t>&gt; | &lt;</a:t>
            </a:r>
            <a:r>
              <a:rPr lang="en-GB" dirty="0" err="1">
                <a:solidFill>
                  <a:schemeClr val="dk1"/>
                </a:solidFill>
              </a:rPr>
              <a:t>trailingOddEight</a:t>
            </a:r>
            <a:r>
              <a:rPr lang="en-GB" dirty="0">
                <a:solidFill>
                  <a:schemeClr val="dk1"/>
                </a:solidFill>
              </a:rPr>
              <a:t>&gt;&lt;</a:t>
            </a:r>
            <a:r>
              <a:rPr lang="en-GB" dirty="0" err="1">
                <a:solidFill>
                  <a:schemeClr val="dk1"/>
                </a:solidFill>
              </a:rPr>
              <a:t>trailingOddEight</a:t>
            </a:r>
            <a:r>
              <a:rPr lang="en-GB" dirty="0">
                <a:solidFill>
                  <a:schemeClr val="dk1"/>
                </a:solidFill>
              </a:rPr>
              <a:t>&gt;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               &lt;= (1 | 2 | 3| 4 | 5 | 6 | 7 | 9) [&lt;</a:t>
            </a:r>
            <a:r>
              <a:rPr lang="en-GB" dirty="0" err="1">
                <a:solidFill>
                  <a:schemeClr val="dk1"/>
                </a:solidFill>
              </a:rPr>
              <a:t>trailingNoEight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trailingNoEight</a:t>
            </a:r>
            <a:r>
              <a:rPr lang="en-GB" dirty="0">
                <a:solidFill>
                  <a:schemeClr val="dk1"/>
                </a:solidFill>
              </a:rPr>
              <a:t>&gt;    &lt;= (0 | 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&gt;) [&lt;</a:t>
            </a:r>
            <a:r>
              <a:rPr lang="en-GB" dirty="0" err="1">
                <a:solidFill>
                  <a:schemeClr val="dk1"/>
                </a:solidFill>
              </a:rPr>
              <a:t>trailingNoEight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208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242B3-6D96-5462-B58A-22E4AA5F2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1AEE25-A8F2-F86C-0CAF-80519E6A56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2C7699-1E7E-D57B-CAC2-DC564F1417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1E77D-3702-3068-E67C-F74F1E725A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035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F65AF-4DC6-437D-9673-955242BDFCC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47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Gitlab 2022 Link (für die Assistenten):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https://gitlab.inf.ethz.ch/course-eprog2022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Google Shape;28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9" name="Google Shape;32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544" y="1597819"/>
            <a:ext cx="7772400" cy="1102519"/>
          </a:xfrm>
        </p:spPr>
        <p:txBody>
          <a:bodyPr>
            <a:normAutofit/>
          </a:bodyPr>
          <a:lstStyle>
            <a:lvl1pPr algn="l">
              <a:defRPr sz="4000"/>
            </a:lvl1pPr>
          </a:lstStyle>
          <a:p>
            <a:r>
              <a:rPr lang="de-CH" noProof="0" dirty="0"/>
              <a:t>Click </a:t>
            </a:r>
            <a:r>
              <a:rPr lang="de-CH" noProof="0" dirty="0" err="1"/>
              <a:t>to</a:t>
            </a:r>
            <a:r>
              <a:rPr lang="de-CH" noProof="0" dirty="0"/>
              <a:t> </a:t>
            </a:r>
            <a:r>
              <a:rPr lang="de-CH" noProof="0" dirty="0" err="1"/>
              <a:t>edit</a:t>
            </a:r>
            <a:r>
              <a:rPr lang="de-CH" noProof="0" dirty="0"/>
              <a:t>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544" y="2914650"/>
            <a:ext cx="7086600" cy="1314450"/>
          </a:xfrm>
        </p:spPr>
        <p:txBody>
          <a:bodyPr>
            <a:noAutofit/>
          </a:bodyPr>
          <a:lstStyle>
            <a:lvl1pPr marL="0" indent="0" algn="l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noProof="0" dirty="0"/>
              <a:t>Click </a:t>
            </a:r>
            <a:r>
              <a:rPr lang="de-CH" noProof="0" dirty="0" err="1"/>
              <a:t>to</a:t>
            </a:r>
            <a:r>
              <a:rPr lang="de-CH" noProof="0" dirty="0"/>
              <a:t> </a:t>
            </a:r>
            <a:r>
              <a:rPr lang="de-CH" noProof="0" dirty="0" err="1"/>
              <a:t>edit</a:t>
            </a:r>
            <a:r>
              <a:rPr lang="de-CH" noProof="0" dirty="0"/>
              <a:t> Master </a:t>
            </a:r>
            <a:r>
              <a:rPr lang="de-CH" noProof="0" dirty="0" err="1"/>
              <a:t>subtitle</a:t>
            </a:r>
            <a:r>
              <a:rPr lang="de-CH" noProof="0" dirty="0"/>
              <a:t>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C4A7-AFC5-4ADC-BA92-D1897BC71866}" type="datetime1">
              <a:rPr lang="de-CH" noProof="0" smtClean="0"/>
              <a:pPr/>
              <a:t>25.09.24</a:t>
            </a:fld>
            <a:endParaRPr lang="de-CH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‹#›</a:t>
            </a:fld>
            <a:endParaRPr lang="de-CH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EB586-DF65-4930-A689-040614F8EA4B}" type="datetime1">
              <a:rPr lang="en-US" smtClean="0"/>
              <a:pPr/>
              <a:t>9/25/24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A54DA-E650-41E6-816C-059E3AE44C42}" type="datetime1">
              <a:rPr lang="en-US" smtClean="0"/>
              <a:pPr/>
              <a:t>9/25/24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2670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/>
              <a:t>Click </a:t>
            </a:r>
            <a:r>
              <a:rPr lang="de-CH" noProof="0" dirty="0" err="1"/>
              <a:t>to</a:t>
            </a:r>
            <a:r>
              <a:rPr lang="de-CH" noProof="0" dirty="0"/>
              <a:t> </a:t>
            </a:r>
            <a:r>
              <a:rPr lang="de-CH" noProof="0" dirty="0" err="1"/>
              <a:t>edit</a:t>
            </a:r>
            <a:r>
              <a:rPr lang="de-CH" noProof="0" dirty="0"/>
              <a:t>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defRPr/>
            </a:lvl1pPr>
            <a:lvl2pPr marL="742950" indent="-285750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2000"/>
            </a:lvl2pPr>
            <a:lvl3pPr marL="1143000" indent="-228600">
              <a:buClr>
                <a:schemeClr val="accent2"/>
              </a:buClr>
              <a:buFont typeface="Wingdings" pitchFamily="2" charset="2"/>
              <a:buChar char="§"/>
              <a:defRPr sz="1600"/>
            </a:lvl3pPr>
            <a:lvl4pPr>
              <a:buClr>
                <a:schemeClr val="accent2"/>
              </a:buClr>
              <a:defRPr sz="1200"/>
            </a:lvl4pPr>
            <a:lvl5pPr>
              <a:buClr>
                <a:schemeClr val="accent2"/>
              </a:buClr>
              <a:defRPr sz="800"/>
            </a:lvl5pPr>
          </a:lstStyle>
          <a:p>
            <a:pPr lvl="0"/>
            <a:r>
              <a:rPr lang="de-CH" noProof="0" dirty="0"/>
              <a:t>Click </a:t>
            </a:r>
            <a:r>
              <a:rPr lang="de-CH" noProof="0" dirty="0" err="1"/>
              <a:t>to</a:t>
            </a:r>
            <a:r>
              <a:rPr lang="de-CH" noProof="0" dirty="0"/>
              <a:t> </a:t>
            </a:r>
            <a:r>
              <a:rPr lang="de-CH" noProof="0" dirty="0" err="1"/>
              <a:t>edit</a:t>
            </a:r>
            <a:r>
              <a:rPr lang="de-CH" noProof="0" dirty="0"/>
              <a:t> Master </a:t>
            </a:r>
            <a:r>
              <a:rPr lang="de-CH" noProof="0" dirty="0" err="1"/>
              <a:t>text</a:t>
            </a:r>
            <a:r>
              <a:rPr lang="de-CH" noProof="0" dirty="0"/>
              <a:t> </a:t>
            </a:r>
            <a:r>
              <a:rPr lang="de-CH" noProof="0" dirty="0" err="1"/>
              <a:t>styles</a:t>
            </a:r>
            <a:endParaRPr lang="de-CH" noProof="0" dirty="0"/>
          </a:p>
          <a:p>
            <a:pPr lvl="1"/>
            <a:r>
              <a:rPr lang="de-CH" noProof="0" dirty="0"/>
              <a:t>Second </a:t>
            </a:r>
            <a:r>
              <a:rPr lang="de-CH" noProof="0" dirty="0" err="1"/>
              <a:t>level</a:t>
            </a:r>
            <a:endParaRPr lang="de-CH" noProof="0" dirty="0"/>
          </a:p>
          <a:p>
            <a:pPr lvl="2"/>
            <a:r>
              <a:rPr lang="de-CH" noProof="0" dirty="0"/>
              <a:t>Third </a:t>
            </a:r>
            <a:r>
              <a:rPr lang="de-CH" noProof="0" dirty="0" err="1"/>
              <a:t>level</a:t>
            </a:r>
            <a:endParaRPr lang="de-CH" noProof="0" dirty="0"/>
          </a:p>
          <a:p>
            <a:pPr lvl="3"/>
            <a:r>
              <a:rPr lang="de-CH" noProof="0" dirty="0" err="1"/>
              <a:t>Fourth</a:t>
            </a:r>
            <a:r>
              <a:rPr lang="de-CH" noProof="0" dirty="0"/>
              <a:t> </a:t>
            </a:r>
            <a:r>
              <a:rPr lang="de-CH" noProof="0" dirty="0" err="1"/>
              <a:t>level</a:t>
            </a:r>
            <a:endParaRPr lang="de-CH" noProof="0" dirty="0"/>
          </a:p>
          <a:p>
            <a:pPr lvl="4"/>
            <a:r>
              <a:rPr lang="de-CH" noProof="0" dirty="0" err="1"/>
              <a:t>Fifth</a:t>
            </a:r>
            <a:r>
              <a:rPr lang="de-CH" noProof="0" dirty="0"/>
              <a:t> </a:t>
            </a:r>
            <a:r>
              <a:rPr lang="de-CH" noProof="0" dirty="0" err="1"/>
              <a:t>level</a:t>
            </a:r>
            <a:endParaRPr lang="de-CH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9753-799D-4D17-BD29-C3F93DDA1C56}" type="datetime1">
              <a:rPr lang="de-CH" noProof="0" smtClean="0"/>
              <a:pPr/>
              <a:t>25.09.24</a:t>
            </a:fld>
            <a:endParaRPr lang="de-CH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‹#›</a:t>
            </a:fld>
            <a:endParaRPr lang="de-CH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4E6BD-AC9D-4B17-B7ED-2FEF9FD44CBD}" type="datetime1">
              <a:rPr lang="en-US" smtClean="0"/>
              <a:pPr/>
              <a:t>9/25/24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buClr>
                <a:schemeClr val="accent2"/>
              </a:buClr>
              <a:defRPr sz="1200"/>
            </a:lvl4pPr>
            <a:lvl5pPr>
              <a:buClr>
                <a:schemeClr val="accent2"/>
              </a:buClr>
              <a:defRPr sz="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buClr>
                <a:schemeClr val="accent2"/>
              </a:buClr>
              <a:defRPr sz="1200"/>
            </a:lvl4pPr>
            <a:lvl5pPr>
              <a:buClr>
                <a:schemeClr val="accent2"/>
              </a:buClr>
              <a:defRPr sz="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6C4D5-97A3-4FE8-961A-91067F07586F}" type="datetime1">
              <a:rPr lang="en-US" smtClean="0"/>
              <a:pPr/>
              <a:t>9/25/24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E094-0BC7-4596-AC8D-4FA64050C201}" type="datetime1">
              <a:rPr lang="en-US" smtClean="0"/>
              <a:pPr/>
              <a:t>9/25/24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B8AA-3922-4186-A99E-2770D12C3180}" type="datetime1">
              <a:rPr lang="en-US" smtClean="0"/>
              <a:pPr/>
              <a:t>9/25/24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CD224-AD7A-48CF-953F-54CC74C22AEB}" type="datetime1">
              <a:rPr lang="en-US" smtClean="0"/>
              <a:pPr/>
              <a:t>9/25/24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buClr>
                <a:schemeClr val="accent2"/>
              </a:buClr>
              <a:defRPr sz="1200"/>
            </a:lvl4pPr>
            <a:lvl5pPr>
              <a:buClr>
                <a:schemeClr val="accent2"/>
              </a:buClr>
              <a:defRPr sz="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9961C-149A-4855-8EA5-14CDEC5C2E75}" type="datetime1">
              <a:rPr lang="en-US" smtClean="0"/>
              <a:pPr/>
              <a:t>9/25/24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3256-7FE7-408A-A1A1-0C31FFE74BA6}" type="datetime1">
              <a:rPr lang="en-US" smtClean="0"/>
              <a:pPr/>
              <a:t>9/25/24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noProof="0" dirty="0"/>
              <a:t>Click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edit</a:t>
            </a:r>
            <a:r>
              <a:rPr lang="de-CH" dirty="0"/>
              <a:t>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/>
              <a:t>Click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edit</a:t>
            </a:r>
            <a:r>
              <a:rPr lang="de-CH" dirty="0"/>
              <a:t> Master </a:t>
            </a:r>
            <a:r>
              <a:rPr lang="de-CH" dirty="0" err="1"/>
              <a:t>text</a:t>
            </a:r>
            <a:r>
              <a:rPr lang="de-CH" dirty="0"/>
              <a:t> </a:t>
            </a:r>
            <a:r>
              <a:rPr lang="de-CH" dirty="0" err="1"/>
              <a:t>styles</a:t>
            </a:r>
            <a:endParaRPr lang="de-CH" dirty="0"/>
          </a:p>
          <a:p>
            <a:pPr lvl="1"/>
            <a:r>
              <a:rPr lang="de-CH" dirty="0"/>
              <a:t>Second </a:t>
            </a:r>
            <a:r>
              <a:rPr lang="de-CH" dirty="0" err="1"/>
              <a:t>level</a:t>
            </a:r>
            <a:endParaRPr lang="de-CH" dirty="0"/>
          </a:p>
          <a:p>
            <a:pPr lvl="2"/>
            <a:r>
              <a:rPr lang="de-CH" dirty="0"/>
              <a:t>Third </a:t>
            </a:r>
            <a:r>
              <a:rPr lang="de-CH" dirty="0" err="1"/>
              <a:t>level</a:t>
            </a:r>
            <a:endParaRPr lang="de-CH" dirty="0"/>
          </a:p>
          <a:p>
            <a:pPr lvl="3"/>
            <a:r>
              <a:rPr lang="de-CH" dirty="0" err="1"/>
              <a:t>Fourth</a:t>
            </a:r>
            <a:r>
              <a:rPr lang="de-CH" dirty="0"/>
              <a:t> </a:t>
            </a:r>
            <a:r>
              <a:rPr lang="de-CH" dirty="0" err="1"/>
              <a:t>level</a:t>
            </a:r>
            <a:endParaRPr lang="de-CH" dirty="0"/>
          </a:p>
          <a:p>
            <a:pPr lvl="4"/>
            <a:r>
              <a:rPr lang="de-CH" dirty="0" err="1"/>
              <a:t>Fifth</a:t>
            </a:r>
            <a:r>
              <a:rPr lang="de-CH" dirty="0"/>
              <a:t> </a:t>
            </a:r>
            <a:r>
              <a:rPr lang="de-CH" dirty="0" err="1"/>
              <a:t>level</a:t>
            </a:r>
            <a:endParaRPr lang="de-C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4872C-3E40-4D34-8BCC-9F294DACC404}" type="datetime1">
              <a:rPr lang="de-CH" smtClean="0"/>
              <a:pPr/>
              <a:t>25.09.24</a:t>
            </a:fld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CH" smtClean="0"/>
              <a:pPr/>
              <a:t>‹#›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Font typeface="Wingdings" pitchFamily="2" charset="2"/>
        <a:buChar char="§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300"/>
        </a:spcBef>
        <a:spcAft>
          <a:spcPts val="300"/>
        </a:spcAft>
        <a:buClr>
          <a:schemeClr val="accent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Wingdings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Wingdings" pitchFamily="2" charset="2"/>
        <a:buChar char="§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gitbranching.js.org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-scm.com/docs/user-manual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68000" y="1127641"/>
            <a:ext cx="7992888" cy="2296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i-FI" sz="3200" b="1" dirty="0"/>
              <a:t>252-0027</a:t>
            </a:r>
          </a:p>
          <a:p>
            <a:r>
              <a:rPr lang="fi-FI" sz="3200" b="1" dirty="0"/>
              <a:t>Einführung in die Programmierung</a:t>
            </a:r>
          </a:p>
          <a:p>
            <a:r>
              <a:rPr lang="fi-FI" sz="2800" b="1" dirty="0"/>
              <a:t>Übungen</a:t>
            </a:r>
          </a:p>
          <a:p>
            <a:endParaRPr lang="fi-FI" sz="2000" b="1" dirty="0"/>
          </a:p>
          <a:p>
            <a:pPr>
              <a:lnSpc>
                <a:spcPct val="80000"/>
              </a:lnSpc>
            </a:pPr>
            <a:r>
              <a:rPr lang="fi-FI" sz="3200" b="1"/>
              <a:t>Woche 2: Eclipse </a:t>
            </a:r>
            <a:r>
              <a:rPr lang="fi-FI" sz="3200" b="1" dirty="0"/>
              <a:t>und EBNF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7544" y="3723878"/>
            <a:ext cx="62646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Timo Baumberger</a:t>
            </a:r>
          </a:p>
          <a:p>
            <a:r>
              <a:rPr lang="en-US" sz="2000" b="1" dirty="0" err="1"/>
              <a:t>Departement</a:t>
            </a:r>
            <a:r>
              <a:rPr lang="en-US" sz="2000" b="1" dirty="0"/>
              <a:t> </a:t>
            </a:r>
            <a:r>
              <a:rPr lang="en-US" sz="2000" b="1" dirty="0" err="1"/>
              <a:t>Informatik</a:t>
            </a:r>
            <a:endParaRPr lang="en-US" sz="2000" b="1" dirty="0"/>
          </a:p>
          <a:p>
            <a:r>
              <a:rPr lang="en-US" sz="2000" b="1" dirty="0"/>
              <a:t>ETH Zürich</a:t>
            </a:r>
          </a:p>
        </p:txBody>
      </p:sp>
    </p:spTree>
    <p:extLst>
      <p:ext uri="{BB962C8B-B14F-4D97-AF65-F5344CB8AC3E}">
        <p14:creationId xmlns:p14="http://schemas.microsoft.com/office/powerpoint/2010/main" val="287579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26" descr="Open Chromebook laptop compu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388" y="1900275"/>
            <a:ext cx="2365227" cy="1532374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Git Pull/Push-Workflow</a:t>
            </a:r>
            <a:endParaRPr/>
          </a:p>
        </p:txBody>
      </p:sp>
      <p:sp>
        <p:nvSpPr>
          <p:cNvPr id="333" name="Google Shape;333;p26"/>
          <p:cNvSpPr txBox="1"/>
          <p:nvPr/>
        </p:nvSpPr>
        <p:spPr>
          <a:xfrm>
            <a:off x="1025500" y="2200725"/>
            <a:ext cx="7686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.git</a:t>
            </a:r>
            <a:endParaRPr sz="1800" b="1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4" name="Google Shape;334;p26"/>
          <p:cNvSpPr/>
          <p:nvPr/>
        </p:nvSpPr>
        <p:spPr>
          <a:xfrm>
            <a:off x="7302475" y="1657150"/>
            <a:ext cx="1466400" cy="1857900"/>
          </a:xfrm>
          <a:prstGeom prst="snip1Rect">
            <a:avLst>
              <a:gd name="adj" fmla="val 30228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Hello my name is</a:t>
            </a:r>
            <a:endParaRPr sz="1200" b="0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000000"/>
                </a:solidFill>
                <a:highlight>
                  <a:srgbClr val="E69138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JavaScript</a:t>
            </a:r>
            <a:r>
              <a:rPr lang="en-GB"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!</a:t>
            </a:r>
            <a:endParaRPr sz="1200" b="0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5" name="Google Shape;335;p26"/>
          <p:cNvSpPr txBox="1"/>
          <p:nvPr/>
        </p:nvSpPr>
        <p:spPr>
          <a:xfrm>
            <a:off x="7250200" y="3515050"/>
            <a:ext cx="1582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EBNF.txt</a:t>
            </a:r>
            <a:endParaRPr sz="1800" b="0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6" name="Google Shape;336;p26"/>
          <p:cNvSpPr/>
          <p:nvPr/>
        </p:nvSpPr>
        <p:spPr>
          <a:xfrm rot="-10799192">
            <a:off x="2377400" y="2055900"/>
            <a:ext cx="12765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7" name="Google Shape;337;p26" descr="Open Chromebook laptop computer"/>
          <p:cNvPicPr preferRelativeResize="0"/>
          <p:nvPr/>
        </p:nvPicPr>
        <p:blipFill rotWithShape="1">
          <a:blip r:embed="rId3">
            <a:alphaModFix/>
          </a:blip>
          <a:srcRect l="-100000" t="-4970" r="100000" b="4970"/>
          <a:stretch/>
        </p:blipFill>
        <p:spPr>
          <a:xfrm>
            <a:off x="5569500" y="445025"/>
            <a:ext cx="1492051" cy="991749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6"/>
          <p:cNvSpPr txBox="1"/>
          <p:nvPr/>
        </p:nvSpPr>
        <p:spPr>
          <a:xfrm>
            <a:off x="2556350" y="1772788"/>
            <a:ext cx="17073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Pull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6"/>
          <p:cNvSpPr txBox="1"/>
          <p:nvPr/>
        </p:nvSpPr>
        <p:spPr>
          <a:xfrm>
            <a:off x="6016475" y="1733338"/>
            <a:ext cx="2086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Ändern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6"/>
          <p:cNvSpPr txBox="1"/>
          <p:nvPr/>
        </p:nvSpPr>
        <p:spPr>
          <a:xfrm>
            <a:off x="6065750" y="2973350"/>
            <a:ext cx="9639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Commit 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1" name="Google Shape;341;p26"/>
          <p:cNvGrpSpPr/>
          <p:nvPr/>
        </p:nvGrpSpPr>
        <p:grpSpPr>
          <a:xfrm>
            <a:off x="4295612" y="2139290"/>
            <a:ext cx="1199034" cy="834057"/>
            <a:chOff x="480730" y="2223975"/>
            <a:chExt cx="1664400" cy="1191000"/>
          </a:xfrm>
        </p:grpSpPr>
        <p:sp>
          <p:nvSpPr>
            <p:cNvPr id="342" name="Google Shape;342;p26"/>
            <p:cNvSpPr/>
            <p:nvPr/>
          </p:nvSpPr>
          <p:spPr>
            <a:xfrm>
              <a:off x="480730" y="2223975"/>
              <a:ext cx="1664400" cy="11910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43" name="Google Shape;343;p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37001" y="2742801"/>
              <a:ext cx="274251" cy="365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4" name="Google Shape;344;p26"/>
            <p:cNvSpPr/>
            <p:nvPr/>
          </p:nvSpPr>
          <p:spPr>
            <a:xfrm>
              <a:off x="1754576" y="2756453"/>
              <a:ext cx="238500" cy="3384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345" name="Google Shape;345;p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09526" y="2742801"/>
              <a:ext cx="274250" cy="3656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6" name="Google Shape;346;p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382051" y="2742798"/>
              <a:ext cx="274250" cy="365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7" name="Google Shape;347;p26"/>
          <p:cNvGrpSpPr/>
          <p:nvPr/>
        </p:nvGrpSpPr>
        <p:grpSpPr>
          <a:xfrm>
            <a:off x="292779" y="1581916"/>
            <a:ext cx="1900557" cy="2143788"/>
            <a:chOff x="112075" y="1803225"/>
            <a:chExt cx="2203800" cy="2430875"/>
          </a:xfrm>
        </p:grpSpPr>
        <p:sp>
          <p:nvSpPr>
            <p:cNvPr id="348" name="Google Shape;348;p26"/>
            <p:cNvSpPr/>
            <p:nvPr/>
          </p:nvSpPr>
          <p:spPr>
            <a:xfrm>
              <a:off x="263650" y="1803225"/>
              <a:ext cx="2018100" cy="20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6"/>
            <p:cNvSpPr txBox="1"/>
            <p:nvPr/>
          </p:nvSpPr>
          <p:spPr>
            <a:xfrm>
              <a:off x="112075" y="3868400"/>
              <a:ext cx="22038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GB"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ETH Git-Server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6"/>
            <p:cNvGrpSpPr/>
            <p:nvPr/>
          </p:nvGrpSpPr>
          <p:grpSpPr>
            <a:xfrm>
              <a:off x="480730" y="2223975"/>
              <a:ext cx="1664400" cy="1191000"/>
              <a:chOff x="480730" y="2223975"/>
              <a:chExt cx="1664400" cy="1191000"/>
            </a:xfrm>
          </p:grpSpPr>
          <p:sp>
            <p:nvSpPr>
              <p:cNvPr id="351" name="Google Shape;351;p26"/>
              <p:cNvSpPr/>
              <p:nvPr/>
            </p:nvSpPr>
            <p:spPr>
              <a:xfrm>
                <a:off x="480730" y="2223975"/>
                <a:ext cx="1664400" cy="1191000"/>
              </a:xfrm>
              <a:prstGeom prst="snip1Rect">
                <a:avLst>
                  <a:gd name="adj" fmla="val 42232"/>
                </a:avLst>
              </a:prstGeom>
              <a:solidFill>
                <a:srgbClr val="FFE599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52" name="Google Shape;352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637001" y="2742801"/>
                <a:ext cx="274251" cy="3657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53" name="Google Shape;353;p26"/>
              <p:cNvSpPr/>
              <p:nvPr/>
            </p:nvSpPr>
            <p:spPr>
              <a:xfrm>
                <a:off x="1754576" y="2756453"/>
                <a:ext cx="238500" cy="338400"/>
              </a:xfrm>
              <a:prstGeom prst="snip1Rect">
                <a:avLst>
                  <a:gd name="adj" fmla="val 30228"/>
                </a:avLst>
              </a:prstGeom>
              <a:solidFill>
                <a:srgbClr val="6D9EEB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endParaRPr>
              </a:p>
            </p:txBody>
          </p:sp>
          <p:pic>
            <p:nvPicPr>
              <p:cNvPr id="354" name="Google Shape;354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1009526" y="2742801"/>
                <a:ext cx="274250" cy="36569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5" name="Google Shape;355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1382051" y="2742798"/>
                <a:ext cx="274250" cy="365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56" name="Google Shape;356;p2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00271" y="2084750"/>
              <a:ext cx="693925" cy="44305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pic>
        <p:nvPicPr>
          <p:cNvPr id="357" name="Google Shape;357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30242" y="2117852"/>
            <a:ext cx="449199" cy="28680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58" name="Google Shape;358;p26"/>
          <p:cNvSpPr txBox="1"/>
          <p:nvPr/>
        </p:nvSpPr>
        <p:spPr>
          <a:xfrm>
            <a:off x="2480150" y="2696800"/>
            <a:ext cx="8175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</a:t>
            </a: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Push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6"/>
          <p:cNvSpPr/>
          <p:nvPr/>
        </p:nvSpPr>
        <p:spPr>
          <a:xfrm rot="-10799107">
            <a:off x="6031550" y="2055900"/>
            <a:ext cx="11544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6"/>
          <p:cNvSpPr/>
          <p:nvPr/>
        </p:nvSpPr>
        <p:spPr>
          <a:xfrm rot="808">
            <a:off x="2325325" y="2973500"/>
            <a:ext cx="12765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26"/>
          <p:cNvSpPr/>
          <p:nvPr/>
        </p:nvSpPr>
        <p:spPr>
          <a:xfrm rot="808">
            <a:off x="5909450" y="2725175"/>
            <a:ext cx="12765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2" name="Google Shape;362;p26"/>
          <p:cNvGrpSpPr/>
          <p:nvPr/>
        </p:nvGrpSpPr>
        <p:grpSpPr>
          <a:xfrm>
            <a:off x="6935079" y="3019120"/>
            <a:ext cx="249000" cy="360600"/>
            <a:chOff x="5076904" y="3757095"/>
            <a:chExt cx="249000" cy="360600"/>
          </a:xfrm>
        </p:grpSpPr>
        <p:sp>
          <p:nvSpPr>
            <p:cNvPr id="363" name="Google Shape;363;p26"/>
            <p:cNvSpPr/>
            <p:nvPr/>
          </p:nvSpPr>
          <p:spPr>
            <a:xfrm>
              <a:off x="5076904" y="3757095"/>
              <a:ext cx="249000" cy="3606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5092675" y="3950325"/>
              <a:ext cx="215700" cy="732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5" name="Google Shape;365;p26"/>
          <p:cNvSpPr/>
          <p:nvPr/>
        </p:nvSpPr>
        <p:spPr>
          <a:xfrm>
            <a:off x="6875404" y="1715614"/>
            <a:ext cx="249000" cy="360600"/>
          </a:xfrm>
          <a:prstGeom prst="snip1Rect">
            <a:avLst>
              <a:gd name="adj" fmla="val 30228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366" name="Google Shape;366;p26"/>
          <p:cNvGrpSpPr/>
          <p:nvPr/>
        </p:nvGrpSpPr>
        <p:grpSpPr>
          <a:xfrm>
            <a:off x="3193917" y="2651852"/>
            <a:ext cx="215709" cy="340587"/>
            <a:chOff x="5076904" y="3757095"/>
            <a:chExt cx="249000" cy="360600"/>
          </a:xfrm>
        </p:grpSpPr>
        <p:sp>
          <p:nvSpPr>
            <p:cNvPr id="367" name="Google Shape;367;p26"/>
            <p:cNvSpPr/>
            <p:nvPr/>
          </p:nvSpPr>
          <p:spPr>
            <a:xfrm>
              <a:off x="5076904" y="3757095"/>
              <a:ext cx="249000" cy="3606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5092675" y="3950325"/>
              <a:ext cx="215700" cy="732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9" name="Google Shape;369;p26"/>
          <p:cNvSpPr txBox="1"/>
          <p:nvPr/>
        </p:nvSpPr>
        <p:spPr>
          <a:xfrm>
            <a:off x="3892429" y="3403205"/>
            <a:ext cx="1900500" cy="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Lokales Repo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26"/>
          <p:cNvSpPr/>
          <p:nvPr/>
        </p:nvSpPr>
        <p:spPr>
          <a:xfrm>
            <a:off x="3173529" y="1715614"/>
            <a:ext cx="249000" cy="360600"/>
          </a:xfrm>
          <a:prstGeom prst="snip1Rect">
            <a:avLst>
              <a:gd name="adj" fmla="val 30228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dirty="0"/>
              <a:t>Git Repository </a:t>
            </a:r>
            <a:r>
              <a:rPr lang="en-GB" dirty="0" err="1"/>
              <a:t>ändert</a:t>
            </a:r>
            <a:r>
              <a:rPr lang="en-GB" dirty="0"/>
              <a:t> </a:t>
            </a:r>
            <a:r>
              <a:rPr lang="en-GB" dirty="0" err="1"/>
              <a:t>sich</a:t>
            </a:r>
            <a:r>
              <a:rPr lang="en-GB" dirty="0"/>
              <a:t>!</a:t>
            </a:r>
            <a:endParaRPr dirty="0"/>
          </a:p>
        </p:txBody>
      </p:sp>
      <p:sp>
        <p:nvSpPr>
          <p:cNvPr id="333" name="Google Shape;333;p26"/>
          <p:cNvSpPr txBox="1"/>
          <p:nvPr/>
        </p:nvSpPr>
        <p:spPr>
          <a:xfrm>
            <a:off x="1037421" y="1827605"/>
            <a:ext cx="7686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.git</a:t>
            </a:r>
            <a:endParaRPr sz="1800" b="1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4" name="Google Shape;334;p26"/>
          <p:cNvSpPr/>
          <p:nvPr/>
        </p:nvSpPr>
        <p:spPr>
          <a:xfrm>
            <a:off x="6301498" y="1581797"/>
            <a:ext cx="1027313" cy="1044606"/>
          </a:xfrm>
          <a:prstGeom prst="snip1Rect">
            <a:avLst>
              <a:gd name="adj" fmla="val 30228"/>
            </a:avLst>
          </a:prstGeom>
          <a:solidFill>
            <a:schemeClr val="accent2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800" b="0" i="0" u="none" strike="noStrike" cap="none" dirty="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5" name="Google Shape;335;p26"/>
          <p:cNvSpPr txBox="1"/>
          <p:nvPr/>
        </p:nvSpPr>
        <p:spPr>
          <a:xfrm>
            <a:off x="6111301" y="2676068"/>
            <a:ext cx="1980122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Feedback.txt</a:t>
            </a:r>
            <a:endParaRPr sz="1800" b="0" i="0" u="none" strike="noStrike" cap="none" dirty="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37" name="Google Shape;337;p26" descr="Open Chromebook laptop computer"/>
          <p:cNvPicPr preferRelativeResize="0"/>
          <p:nvPr/>
        </p:nvPicPr>
        <p:blipFill rotWithShape="1">
          <a:blip r:embed="rId3">
            <a:alphaModFix/>
          </a:blip>
          <a:srcRect l="-100000" t="-4970" r="100000" b="4970"/>
          <a:stretch/>
        </p:blipFill>
        <p:spPr>
          <a:xfrm>
            <a:off x="6083091" y="1442447"/>
            <a:ext cx="1492051" cy="991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7" name="Google Shape;347;p26"/>
          <p:cNvGrpSpPr/>
          <p:nvPr/>
        </p:nvGrpSpPr>
        <p:grpSpPr>
          <a:xfrm>
            <a:off x="304700" y="1208796"/>
            <a:ext cx="1900557" cy="2143788"/>
            <a:chOff x="112075" y="1803225"/>
            <a:chExt cx="2203800" cy="2430875"/>
          </a:xfrm>
        </p:grpSpPr>
        <p:sp>
          <p:nvSpPr>
            <p:cNvPr id="348" name="Google Shape;348;p26"/>
            <p:cNvSpPr/>
            <p:nvPr/>
          </p:nvSpPr>
          <p:spPr>
            <a:xfrm>
              <a:off x="263650" y="1803225"/>
              <a:ext cx="2018100" cy="20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6"/>
            <p:cNvSpPr txBox="1"/>
            <p:nvPr/>
          </p:nvSpPr>
          <p:spPr>
            <a:xfrm>
              <a:off x="112075" y="3868400"/>
              <a:ext cx="22038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GB" sz="18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ETH Git-Server</a:t>
              </a: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6"/>
            <p:cNvGrpSpPr/>
            <p:nvPr/>
          </p:nvGrpSpPr>
          <p:grpSpPr>
            <a:xfrm>
              <a:off x="480730" y="2223975"/>
              <a:ext cx="1664400" cy="1191000"/>
              <a:chOff x="480730" y="2223975"/>
              <a:chExt cx="1664400" cy="1191000"/>
            </a:xfrm>
          </p:grpSpPr>
          <p:sp>
            <p:nvSpPr>
              <p:cNvPr id="351" name="Google Shape;351;p26"/>
              <p:cNvSpPr/>
              <p:nvPr/>
            </p:nvSpPr>
            <p:spPr>
              <a:xfrm>
                <a:off x="480730" y="2223975"/>
                <a:ext cx="1664400" cy="1191000"/>
              </a:xfrm>
              <a:prstGeom prst="snip1Rect">
                <a:avLst>
                  <a:gd name="adj" fmla="val 42232"/>
                </a:avLst>
              </a:prstGeom>
              <a:solidFill>
                <a:srgbClr val="FFE599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52" name="Google Shape;352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637001" y="2742801"/>
                <a:ext cx="274251" cy="3657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53" name="Google Shape;353;p26"/>
              <p:cNvSpPr/>
              <p:nvPr/>
            </p:nvSpPr>
            <p:spPr>
              <a:xfrm>
                <a:off x="1754576" y="2756453"/>
                <a:ext cx="238500" cy="338400"/>
              </a:xfrm>
              <a:prstGeom prst="snip1Rect">
                <a:avLst>
                  <a:gd name="adj" fmla="val 30228"/>
                </a:avLst>
              </a:prstGeom>
              <a:solidFill>
                <a:srgbClr val="6D9EEB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endParaRPr>
              </a:p>
            </p:txBody>
          </p:sp>
          <p:pic>
            <p:nvPicPr>
              <p:cNvPr id="354" name="Google Shape;354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1009526" y="2742801"/>
                <a:ext cx="274250" cy="365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56" name="Google Shape;356;p2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00271" y="2084750"/>
              <a:ext cx="693925" cy="44305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358" name="Google Shape;358;p26"/>
          <p:cNvSpPr txBox="1"/>
          <p:nvPr/>
        </p:nvSpPr>
        <p:spPr>
          <a:xfrm>
            <a:off x="2492071" y="2323680"/>
            <a:ext cx="8175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GB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Push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6"/>
          <p:cNvSpPr/>
          <p:nvPr/>
        </p:nvSpPr>
        <p:spPr>
          <a:xfrm rot="808">
            <a:off x="2337246" y="2600380"/>
            <a:ext cx="12765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6" name="Google Shape;366;p26"/>
          <p:cNvGrpSpPr/>
          <p:nvPr/>
        </p:nvGrpSpPr>
        <p:grpSpPr>
          <a:xfrm>
            <a:off x="3205838" y="2278732"/>
            <a:ext cx="215709" cy="340587"/>
            <a:chOff x="5076904" y="3757095"/>
            <a:chExt cx="249000" cy="360600"/>
          </a:xfrm>
          <a:solidFill>
            <a:schemeClr val="accent2">
              <a:lumMod val="75000"/>
            </a:schemeClr>
          </a:solidFill>
        </p:grpSpPr>
        <p:sp>
          <p:nvSpPr>
            <p:cNvPr id="367" name="Google Shape;367;p26"/>
            <p:cNvSpPr/>
            <p:nvPr/>
          </p:nvSpPr>
          <p:spPr>
            <a:xfrm>
              <a:off x="5076904" y="3757095"/>
              <a:ext cx="249000" cy="360600"/>
            </a:xfrm>
            <a:prstGeom prst="snip1Rect">
              <a:avLst>
                <a:gd name="adj" fmla="val 30228"/>
              </a:avLst>
            </a:prstGeom>
            <a:grp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5092675" y="3950325"/>
              <a:ext cx="215700" cy="732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9" name="Google Shape;369;p26"/>
          <p:cNvSpPr txBox="1"/>
          <p:nvPr/>
        </p:nvSpPr>
        <p:spPr>
          <a:xfrm>
            <a:off x="3919997" y="3144073"/>
            <a:ext cx="1900500" cy="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Lokales</a:t>
            </a: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Repo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(von </a:t>
            </a:r>
            <a:r>
              <a:rPr lang="en-GB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eurem</a:t>
            </a:r>
            <a:r>
              <a:rPr lang="en-GB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TA)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Google Shape;331;p26" descr="Open Chromebook laptop computer">
            <a:extLst>
              <a:ext uri="{FF2B5EF4-FFF2-40B4-BE49-F238E27FC236}">
                <a16:creationId xmlns:a16="http://schemas.microsoft.com/office/drawing/2014/main" id="{E78444B4-6D66-05D5-C5B9-1302989D95C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47067" y="1457073"/>
            <a:ext cx="2365227" cy="1532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341;p26">
            <a:extLst>
              <a:ext uri="{FF2B5EF4-FFF2-40B4-BE49-F238E27FC236}">
                <a16:creationId xmlns:a16="http://schemas.microsoft.com/office/drawing/2014/main" id="{30FB10AE-48D9-7975-5CCC-52DE02FC0CA8}"/>
              </a:ext>
            </a:extLst>
          </p:cNvPr>
          <p:cNvGrpSpPr/>
          <p:nvPr/>
        </p:nvGrpSpPr>
        <p:grpSpPr>
          <a:xfrm>
            <a:off x="4220935" y="1723801"/>
            <a:ext cx="1199034" cy="834057"/>
            <a:chOff x="480730" y="2223975"/>
            <a:chExt cx="1664400" cy="1191000"/>
          </a:xfrm>
        </p:grpSpPr>
        <p:sp>
          <p:nvSpPr>
            <p:cNvPr id="6" name="Google Shape;342;p26">
              <a:extLst>
                <a:ext uri="{FF2B5EF4-FFF2-40B4-BE49-F238E27FC236}">
                  <a16:creationId xmlns:a16="http://schemas.microsoft.com/office/drawing/2014/main" id="{5C6F5FBA-4CC2-FFD1-8959-D62A152DE469}"/>
                </a:ext>
              </a:extLst>
            </p:cNvPr>
            <p:cNvSpPr/>
            <p:nvPr/>
          </p:nvSpPr>
          <p:spPr>
            <a:xfrm>
              <a:off x="480730" y="2223975"/>
              <a:ext cx="1664400" cy="11910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" name="Google Shape;343;p26">
              <a:extLst>
                <a:ext uri="{FF2B5EF4-FFF2-40B4-BE49-F238E27FC236}">
                  <a16:creationId xmlns:a16="http://schemas.microsoft.com/office/drawing/2014/main" id="{26A2EBA5-365C-A255-D364-421EAD93B37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37001" y="2742801"/>
              <a:ext cx="274251" cy="365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Google Shape;344;p26">
              <a:extLst>
                <a:ext uri="{FF2B5EF4-FFF2-40B4-BE49-F238E27FC236}">
                  <a16:creationId xmlns:a16="http://schemas.microsoft.com/office/drawing/2014/main" id="{466B82FA-35DA-79FE-A490-E4EE68992A7F}"/>
                </a:ext>
              </a:extLst>
            </p:cNvPr>
            <p:cNvSpPr/>
            <p:nvPr/>
          </p:nvSpPr>
          <p:spPr>
            <a:xfrm>
              <a:off x="1754576" y="2756453"/>
              <a:ext cx="238500" cy="3384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9" name="Google Shape;345;p26">
              <a:extLst>
                <a:ext uri="{FF2B5EF4-FFF2-40B4-BE49-F238E27FC236}">
                  <a16:creationId xmlns:a16="http://schemas.microsoft.com/office/drawing/2014/main" id="{B9CBE69D-C1E1-8E1C-6D7D-84E02404B959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09526" y="2742801"/>
              <a:ext cx="274250" cy="36569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" name="Picture 2" descr="A close-up of a card&#10;&#10;Description automatically generated">
            <a:extLst>
              <a:ext uri="{FF2B5EF4-FFF2-40B4-BE49-F238E27FC236}">
                <a16:creationId xmlns:a16="http://schemas.microsoft.com/office/drawing/2014/main" id="{13DEC7DA-EE92-EF35-DDC7-781C94E9729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831" y="1641096"/>
            <a:ext cx="602094" cy="394098"/>
          </a:xfrm>
          <a:prstGeom prst="rect">
            <a:avLst/>
          </a:prstGeom>
        </p:spPr>
      </p:pic>
      <p:sp>
        <p:nvSpPr>
          <p:cNvPr id="11" name="Google Shape;344;p26">
            <a:extLst>
              <a:ext uri="{FF2B5EF4-FFF2-40B4-BE49-F238E27FC236}">
                <a16:creationId xmlns:a16="http://schemas.microsoft.com/office/drawing/2014/main" id="{C3EE85D9-8670-95DC-EE69-9B5C8795ED98}"/>
              </a:ext>
            </a:extLst>
          </p:cNvPr>
          <p:cNvSpPr/>
          <p:nvPr/>
        </p:nvSpPr>
        <p:spPr>
          <a:xfrm>
            <a:off x="4877869" y="2096695"/>
            <a:ext cx="171815" cy="236981"/>
          </a:xfrm>
          <a:prstGeom prst="snip1Rect">
            <a:avLst>
              <a:gd name="adj" fmla="val 30228"/>
            </a:avLst>
          </a:prstGeom>
          <a:solidFill>
            <a:schemeClr val="accent2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2" name="Google Shape;354;p26">
            <a:extLst>
              <a:ext uri="{FF2B5EF4-FFF2-40B4-BE49-F238E27FC236}">
                <a16:creationId xmlns:a16="http://schemas.microsoft.com/office/drawing/2014/main" id="{B004E287-504A-AA7F-82E3-736C2BF9800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93584" y="2037856"/>
            <a:ext cx="236513" cy="3225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9904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26" descr="Open Chromebook laptop compu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18309" y="1527155"/>
            <a:ext cx="2365227" cy="1532374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dirty="0"/>
              <a:t>Git Merge Conflict</a:t>
            </a:r>
            <a:endParaRPr dirty="0"/>
          </a:p>
        </p:txBody>
      </p:sp>
      <p:sp>
        <p:nvSpPr>
          <p:cNvPr id="333" name="Google Shape;333;p26"/>
          <p:cNvSpPr txBox="1"/>
          <p:nvPr/>
        </p:nvSpPr>
        <p:spPr>
          <a:xfrm>
            <a:off x="1037421" y="1827605"/>
            <a:ext cx="7686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.git</a:t>
            </a:r>
            <a:endParaRPr sz="1800" b="1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4" name="Google Shape;334;p26"/>
          <p:cNvSpPr/>
          <p:nvPr/>
        </p:nvSpPr>
        <p:spPr>
          <a:xfrm>
            <a:off x="6095791" y="1084896"/>
            <a:ext cx="1027313" cy="1044606"/>
          </a:xfrm>
          <a:prstGeom prst="snip1Rect">
            <a:avLst>
              <a:gd name="adj" fmla="val 30228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800" b="0" i="0" u="none" strike="noStrike" cap="none" dirty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Hello my name is</a:t>
            </a:r>
            <a:endParaRPr sz="800" b="0" i="0" u="none" strike="noStrike" cap="none" dirty="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800" b="0" i="0" u="none" strike="noStrike" cap="none" dirty="0">
                <a:solidFill>
                  <a:srgbClr val="000000"/>
                </a:solidFill>
                <a:highlight>
                  <a:srgbClr val="E69138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JavaScript</a:t>
            </a:r>
            <a:r>
              <a:rPr lang="en-GB" sz="800" b="0" i="0" u="none" strike="noStrike" cap="none" dirty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!</a:t>
            </a:r>
            <a:endParaRPr sz="800" b="0" i="0" u="none" strike="noStrike" cap="none" dirty="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5" name="Google Shape;335;p26"/>
          <p:cNvSpPr txBox="1"/>
          <p:nvPr/>
        </p:nvSpPr>
        <p:spPr>
          <a:xfrm>
            <a:off x="5832238" y="2140830"/>
            <a:ext cx="1582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EBNF.txt</a:t>
            </a:r>
            <a:endParaRPr sz="1800" b="0" i="0" u="none" strike="noStrike" cap="none" dirty="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37" name="Google Shape;337;p26" descr="Open Chromebook laptop computer"/>
          <p:cNvPicPr preferRelativeResize="0"/>
          <p:nvPr/>
        </p:nvPicPr>
        <p:blipFill rotWithShape="1">
          <a:blip r:embed="rId3">
            <a:alphaModFix/>
          </a:blip>
          <a:srcRect l="-100000" t="-4970" r="100000" b="4970"/>
          <a:stretch/>
        </p:blipFill>
        <p:spPr>
          <a:xfrm>
            <a:off x="5569500" y="445025"/>
            <a:ext cx="1492051" cy="991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26"/>
          <p:cNvGrpSpPr/>
          <p:nvPr/>
        </p:nvGrpSpPr>
        <p:grpSpPr>
          <a:xfrm>
            <a:off x="4307533" y="1766170"/>
            <a:ext cx="1199034" cy="834057"/>
            <a:chOff x="480730" y="2223975"/>
            <a:chExt cx="1664400" cy="1191000"/>
          </a:xfrm>
        </p:grpSpPr>
        <p:sp>
          <p:nvSpPr>
            <p:cNvPr id="342" name="Google Shape;342;p26"/>
            <p:cNvSpPr/>
            <p:nvPr/>
          </p:nvSpPr>
          <p:spPr>
            <a:xfrm>
              <a:off x="480730" y="2223975"/>
              <a:ext cx="1664400" cy="11910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43" name="Google Shape;343;p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37001" y="2742801"/>
              <a:ext cx="274251" cy="365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4" name="Google Shape;344;p26"/>
            <p:cNvSpPr/>
            <p:nvPr/>
          </p:nvSpPr>
          <p:spPr>
            <a:xfrm>
              <a:off x="1754576" y="2756453"/>
              <a:ext cx="238500" cy="3384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345" name="Google Shape;345;p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09526" y="2742801"/>
              <a:ext cx="274250" cy="3656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6" name="Google Shape;346;p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382051" y="2742798"/>
              <a:ext cx="274250" cy="365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7" name="Google Shape;347;p26"/>
          <p:cNvGrpSpPr/>
          <p:nvPr/>
        </p:nvGrpSpPr>
        <p:grpSpPr>
          <a:xfrm>
            <a:off x="304700" y="1208796"/>
            <a:ext cx="1900557" cy="2143788"/>
            <a:chOff x="112075" y="1803225"/>
            <a:chExt cx="2203800" cy="2430875"/>
          </a:xfrm>
        </p:grpSpPr>
        <p:sp>
          <p:nvSpPr>
            <p:cNvPr id="348" name="Google Shape;348;p26"/>
            <p:cNvSpPr/>
            <p:nvPr/>
          </p:nvSpPr>
          <p:spPr>
            <a:xfrm>
              <a:off x="263650" y="1803225"/>
              <a:ext cx="2018100" cy="20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6"/>
            <p:cNvSpPr txBox="1"/>
            <p:nvPr/>
          </p:nvSpPr>
          <p:spPr>
            <a:xfrm>
              <a:off x="112075" y="3868400"/>
              <a:ext cx="22038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GB" sz="18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ETH Git-Server</a:t>
              </a: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6"/>
            <p:cNvGrpSpPr/>
            <p:nvPr/>
          </p:nvGrpSpPr>
          <p:grpSpPr>
            <a:xfrm>
              <a:off x="480730" y="2223975"/>
              <a:ext cx="1664400" cy="1191000"/>
              <a:chOff x="480730" y="2223975"/>
              <a:chExt cx="1664400" cy="1191000"/>
            </a:xfrm>
          </p:grpSpPr>
          <p:sp>
            <p:nvSpPr>
              <p:cNvPr id="351" name="Google Shape;351;p26"/>
              <p:cNvSpPr/>
              <p:nvPr/>
            </p:nvSpPr>
            <p:spPr>
              <a:xfrm>
                <a:off x="480730" y="2223975"/>
                <a:ext cx="1664400" cy="1191000"/>
              </a:xfrm>
              <a:prstGeom prst="snip1Rect">
                <a:avLst>
                  <a:gd name="adj" fmla="val 42232"/>
                </a:avLst>
              </a:prstGeom>
              <a:solidFill>
                <a:srgbClr val="FFE599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52" name="Google Shape;352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637001" y="2742801"/>
                <a:ext cx="274251" cy="3657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53" name="Google Shape;353;p26"/>
              <p:cNvSpPr/>
              <p:nvPr/>
            </p:nvSpPr>
            <p:spPr>
              <a:xfrm>
                <a:off x="1754576" y="2756453"/>
                <a:ext cx="238500" cy="338400"/>
              </a:xfrm>
              <a:prstGeom prst="snip1Rect">
                <a:avLst>
                  <a:gd name="adj" fmla="val 30228"/>
                </a:avLst>
              </a:prstGeom>
              <a:solidFill>
                <a:srgbClr val="6D9EEB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endParaRPr>
              </a:p>
            </p:txBody>
          </p:sp>
          <p:pic>
            <p:nvPicPr>
              <p:cNvPr id="354" name="Google Shape;354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1009526" y="2742801"/>
                <a:ext cx="274250" cy="365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56" name="Google Shape;356;p2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00271" y="2084750"/>
              <a:ext cx="693925" cy="44305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pic>
        <p:nvPicPr>
          <p:cNvPr id="357" name="Google Shape;357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42163" y="1744732"/>
            <a:ext cx="449199" cy="28680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58" name="Google Shape;358;p26"/>
          <p:cNvSpPr txBox="1"/>
          <p:nvPr/>
        </p:nvSpPr>
        <p:spPr>
          <a:xfrm>
            <a:off x="2483782" y="2089245"/>
            <a:ext cx="8175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Push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6"/>
          <p:cNvSpPr/>
          <p:nvPr/>
        </p:nvSpPr>
        <p:spPr>
          <a:xfrm rot="808">
            <a:off x="2337246" y="2600380"/>
            <a:ext cx="12765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6" name="Google Shape;366;p26"/>
          <p:cNvGrpSpPr/>
          <p:nvPr/>
        </p:nvGrpSpPr>
        <p:grpSpPr>
          <a:xfrm>
            <a:off x="3215883" y="2035458"/>
            <a:ext cx="215709" cy="340587"/>
            <a:chOff x="5076904" y="3757095"/>
            <a:chExt cx="249000" cy="360600"/>
          </a:xfrm>
        </p:grpSpPr>
        <p:sp>
          <p:nvSpPr>
            <p:cNvPr id="367" name="Google Shape;367;p26"/>
            <p:cNvSpPr/>
            <p:nvPr/>
          </p:nvSpPr>
          <p:spPr>
            <a:xfrm>
              <a:off x="5076904" y="3757095"/>
              <a:ext cx="249000" cy="3606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5092675" y="3950325"/>
              <a:ext cx="215700" cy="732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9" name="Google Shape;369;p26"/>
          <p:cNvSpPr txBox="1"/>
          <p:nvPr/>
        </p:nvSpPr>
        <p:spPr>
          <a:xfrm>
            <a:off x="3950672" y="3191334"/>
            <a:ext cx="1900500" cy="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Lokales</a:t>
            </a: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Repo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vom</a:t>
            </a:r>
            <a:r>
              <a:rPr lang="en-GB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Student)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353;p26">
            <a:extLst>
              <a:ext uri="{FF2B5EF4-FFF2-40B4-BE49-F238E27FC236}">
                <a16:creationId xmlns:a16="http://schemas.microsoft.com/office/drawing/2014/main" id="{7DBB3B4E-7659-E89B-56EF-294FB2BFC869}"/>
              </a:ext>
            </a:extLst>
          </p:cNvPr>
          <p:cNvSpPr/>
          <p:nvPr/>
        </p:nvSpPr>
        <p:spPr>
          <a:xfrm>
            <a:off x="1426111" y="2052629"/>
            <a:ext cx="205682" cy="298435"/>
          </a:xfrm>
          <a:prstGeom prst="snip1Rect">
            <a:avLst>
              <a:gd name="adj" fmla="val 30228"/>
            </a:avLst>
          </a:prstGeom>
          <a:solidFill>
            <a:schemeClr val="accent2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" name="Lightning Bolt 11">
            <a:extLst>
              <a:ext uri="{FF2B5EF4-FFF2-40B4-BE49-F238E27FC236}">
                <a16:creationId xmlns:a16="http://schemas.microsoft.com/office/drawing/2014/main" id="{9698F864-2817-7BCA-53CB-AACC3D81CDD0}"/>
              </a:ext>
            </a:extLst>
          </p:cNvPr>
          <p:cNvSpPr/>
          <p:nvPr/>
        </p:nvSpPr>
        <p:spPr>
          <a:xfrm>
            <a:off x="2844268" y="2376045"/>
            <a:ext cx="348113" cy="846962"/>
          </a:xfrm>
          <a:prstGeom prst="lightningBol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66468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26" descr="Open Chromebook laptop compu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18309" y="1527155"/>
            <a:ext cx="2365227" cy="1532374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dirty="0"/>
              <a:t>Git Merge Conflict </a:t>
            </a:r>
            <a:r>
              <a:rPr lang="en-GB" dirty="0" err="1"/>
              <a:t>verhindern</a:t>
            </a:r>
            <a:endParaRPr dirty="0"/>
          </a:p>
        </p:txBody>
      </p:sp>
      <p:sp>
        <p:nvSpPr>
          <p:cNvPr id="333" name="Google Shape;333;p26"/>
          <p:cNvSpPr txBox="1"/>
          <p:nvPr/>
        </p:nvSpPr>
        <p:spPr>
          <a:xfrm>
            <a:off x="1037421" y="1827605"/>
            <a:ext cx="7686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.git</a:t>
            </a:r>
            <a:endParaRPr sz="1800" b="1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4" name="Google Shape;334;p26"/>
          <p:cNvSpPr/>
          <p:nvPr/>
        </p:nvSpPr>
        <p:spPr>
          <a:xfrm>
            <a:off x="6095791" y="1084896"/>
            <a:ext cx="1027313" cy="1044606"/>
          </a:xfrm>
          <a:prstGeom prst="snip1Rect">
            <a:avLst>
              <a:gd name="adj" fmla="val 30228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800" b="0" i="0" u="none" strike="noStrike" cap="none" dirty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Hello my name is</a:t>
            </a:r>
            <a:endParaRPr sz="800" b="0" i="0" u="none" strike="noStrike" cap="none" dirty="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800" b="0" i="0" u="none" strike="noStrike" cap="none" dirty="0">
                <a:solidFill>
                  <a:srgbClr val="000000"/>
                </a:solidFill>
                <a:highlight>
                  <a:srgbClr val="E69138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JavaScript</a:t>
            </a:r>
            <a:r>
              <a:rPr lang="en-GB" sz="800" b="0" i="0" u="none" strike="noStrike" cap="none" dirty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!</a:t>
            </a:r>
            <a:endParaRPr sz="800" b="0" i="0" u="none" strike="noStrike" cap="none" dirty="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5" name="Google Shape;335;p26"/>
          <p:cNvSpPr txBox="1"/>
          <p:nvPr/>
        </p:nvSpPr>
        <p:spPr>
          <a:xfrm>
            <a:off x="5832238" y="2140830"/>
            <a:ext cx="1582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EBNF.txt</a:t>
            </a:r>
            <a:endParaRPr sz="1800" b="0" i="0" u="none" strike="noStrike" cap="none" dirty="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37" name="Google Shape;337;p26" descr="Open Chromebook laptop computer"/>
          <p:cNvPicPr preferRelativeResize="0"/>
          <p:nvPr/>
        </p:nvPicPr>
        <p:blipFill rotWithShape="1">
          <a:blip r:embed="rId3">
            <a:alphaModFix/>
          </a:blip>
          <a:srcRect l="-100000" t="-4970" r="100000" b="4970"/>
          <a:stretch/>
        </p:blipFill>
        <p:spPr>
          <a:xfrm>
            <a:off x="5569500" y="445025"/>
            <a:ext cx="1492051" cy="991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26"/>
          <p:cNvGrpSpPr/>
          <p:nvPr/>
        </p:nvGrpSpPr>
        <p:grpSpPr>
          <a:xfrm>
            <a:off x="4307533" y="1766170"/>
            <a:ext cx="1199034" cy="834057"/>
            <a:chOff x="480730" y="2223975"/>
            <a:chExt cx="1664400" cy="1191000"/>
          </a:xfrm>
        </p:grpSpPr>
        <p:sp>
          <p:nvSpPr>
            <p:cNvPr id="342" name="Google Shape;342;p26"/>
            <p:cNvSpPr/>
            <p:nvPr/>
          </p:nvSpPr>
          <p:spPr>
            <a:xfrm>
              <a:off x="480730" y="2223975"/>
              <a:ext cx="1664400" cy="11910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43" name="Google Shape;343;p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37001" y="2742801"/>
              <a:ext cx="274251" cy="365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4" name="Google Shape;344;p26"/>
            <p:cNvSpPr/>
            <p:nvPr/>
          </p:nvSpPr>
          <p:spPr>
            <a:xfrm>
              <a:off x="1754576" y="2756453"/>
              <a:ext cx="238500" cy="3384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345" name="Google Shape;345;p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09526" y="2742801"/>
              <a:ext cx="274250" cy="365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7" name="Google Shape;347;p26"/>
          <p:cNvGrpSpPr/>
          <p:nvPr/>
        </p:nvGrpSpPr>
        <p:grpSpPr>
          <a:xfrm>
            <a:off x="304700" y="1208796"/>
            <a:ext cx="1900557" cy="2143788"/>
            <a:chOff x="112075" y="1803225"/>
            <a:chExt cx="2203800" cy="2430875"/>
          </a:xfrm>
        </p:grpSpPr>
        <p:sp>
          <p:nvSpPr>
            <p:cNvPr id="348" name="Google Shape;348;p26"/>
            <p:cNvSpPr/>
            <p:nvPr/>
          </p:nvSpPr>
          <p:spPr>
            <a:xfrm>
              <a:off x="263650" y="1803225"/>
              <a:ext cx="2018100" cy="20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6"/>
            <p:cNvSpPr txBox="1"/>
            <p:nvPr/>
          </p:nvSpPr>
          <p:spPr>
            <a:xfrm>
              <a:off x="112075" y="3868400"/>
              <a:ext cx="22038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GB" sz="18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ETH Git-Server</a:t>
              </a:r>
              <a:endParaRPr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6"/>
            <p:cNvGrpSpPr/>
            <p:nvPr/>
          </p:nvGrpSpPr>
          <p:grpSpPr>
            <a:xfrm>
              <a:off x="480730" y="2223975"/>
              <a:ext cx="1664400" cy="1191000"/>
              <a:chOff x="480730" y="2223975"/>
              <a:chExt cx="1664400" cy="1191000"/>
            </a:xfrm>
          </p:grpSpPr>
          <p:sp>
            <p:nvSpPr>
              <p:cNvPr id="351" name="Google Shape;351;p26"/>
              <p:cNvSpPr/>
              <p:nvPr/>
            </p:nvSpPr>
            <p:spPr>
              <a:xfrm>
                <a:off x="480730" y="2223975"/>
                <a:ext cx="1664400" cy="1191000"/>
              </a:xfrm>
              <a:prstGeom prst="snip1Rect">
                <a:avLst>
                  <a:gd name="adj" fmla="val 42232"/>
                </a:avLst>
              </a:prstGeom>
              <a:solidFill>
                <a:srgbClr val="FFE599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52" name="Google Shape;352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637001" y="2742801"/>
                <a:ext cx="274251" cy="3657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53" name="Google Shape;353;p26"/>
              <p:cNvSpPr/>
              <p:nvPr/>
            </p:nvSpPr>
            <p:spPr>
              <a:xfrm>
                <a:off x="1754576" y="2756453"/>
                <a:ext cx="238500" cy="338400"/>
              </a:xfrm>
              <a:prstGeom prst="snip1Rect">
                <a:avLst>
                  <a:gd name="adj" fmla="val 30228"/>
                </a:avLst>
              </a:prstGeom>
              <a:solidFill>
                <a:srgbClr val="6D9EEB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endParaRPr>
              </a:p>
            </p:txBody>
          </p:sp>
          <p:pic>
            <p:nvPicPr>
              <p:cNvPr id="354" name="Google Shape;354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1009526" y="2742801"/>
                <a:ext cx="274250" cy="365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56" name="Google Shape;356;p2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00271" y="2084750"/>
              <a:ext cx="693925" cy="44305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pic>
        <p:nvPicPr>
          <p:cNvPr id="357" name="Google Shape;357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42163" y="1744732"/>
            <a:ext cx="449199" cy="28680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58" name="Google Shape;358;p26"/>
          <p:cNvSpPr txBox="1"/>
          <p:nvPr/>
        </p:nvSpPr>
        <p:spPr>
          <a:xfrm>
            <a:off x="2505475" y="2955773"/>
            <a:ext cx="8175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GB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Push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6"/>
          <p:cNvSpPr/>
          <p:nvPr/>
        </p:nvSpPr>
        <p:spPr>
          <a:xfrm rot="808">
            <a:off x="2337246" y="2600380"/>
            <a:ext cx="12765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6" name="Google Shape;366;p26"/>
          <p:cNvGrpSpPr/>
          <p:nvPr/>
        </p:nvGrpSpPr>
        <p:grpSpPr>
          <a:xfrm>
            <a:off x="3246608" y="2928879"/>
            <a:ext cx="215709" cy="340587"/>
            <a:chOff x="5076904" y="3757095"/>
            <a:chExt cx="249000" cy="360600"/>
          </a:xfrm>
        </p:grpSpPr>
        <p:sp>
          <p:nvSpPr>
            <p:cNvPr id="367" name="Google Shape;367;p26"/>
            <p:cNvSpPr/>
            <p:nvPr/>
          </p:nvSpPr>
          <p:spPr>
            <a:xfrm>
              <a:off x="5076904" y="3757095"/>
              <a:ext cx="249000" cy="3606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5092675" y="3950325"/>
              <a:ext cx="215700" cy="732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9" name="Google Shape;369;p26"/>
          <p:cNvSpPr txBox="1"/>
          <p:nvPr/>
        </p:nvSpPr>
        <p:spPr>
          <a:xfrm>
            <a:off x="3950672" y="3180522"/>
            <a:ext cx="1900500" cy="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Lokales</a:t>
            </a: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Repo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vom</a:t>
            </a:r>
            <a:r>
              <a:rPr lang="en-GB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Student)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353;p26">
            <a:extLst>
              <a:ext uri="{FF2B5EF4-FFF2-40B4-BE49-F238E27FC236}">
                <a16:creationId xmlns:a16="http://schemas.microsoft.com/office/drawing/2014/main" id="{7DBB3B4E-7659-E89B-56EF-294FB2BFC869}"/>
              </a:ext>
            </a:extLst>
          </p:cNvPr>
          <p:cNvSpPr/>
          <p:nvPr/>
        </p:nvSpPr>
        <p:spPr>
          <a:xfrm>
            <a:off x="1426111" y="2052629"/>
            <a:ext cx="205682" cy="298435"/>
          </a:xfrm>
          <a:prstGeom prst="snip1Rect">
            <a:avLst>
              <a:gd name="adj" fmla="val 30228"/>
            </a:avLst>
          </a:prstGeom>
          <a:solidFill>
            <a:schemeClr val="accent2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" name="Google Shape;360;p26">
            <a:extLst>
              <a:ext uri="{FF2B5EF4-FFF2-40B4-BE49-F238E27FC236}">
                <a16:creationId xmlns:a16="http://schemas.microsoft.com/office/drawing/2014/main" id="{F9BA8BDF-F2FA-FB84-20F6-D79653C324D2}"/>
              </a:ext>
            </a:extLst>
          </p:cNvPr>
          <p:cNvSpPr/>
          <p:nvPr/>
        </p:nvSpPr>
        <p:spPr>
          <a:xfrm rot="10800000">
            <a:off x="2372698" y="1650539"/>
            <a:ext cx="12765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358;p26">
            <a:extLst>
              <a:ext uri="{FF2B5EF4-FFF2-40B4-BE49-F238E27FC236}">
                <a16:creationId xmlns:a16="http://schemas.microsoft.com/office/drawing/2014/main" id="{04A7ADFF-B3B6-FE62-3364-647B75F60975}"/>
              </a:ext>
            </a:extLst>
          </p:cNvPr>
          <p:cNvSpPr txBox="1"/>
          <p:nvPr/>
        </p:nvSpPr>
        <p:spPr>
          <a:xfrm>
            <a:off x="2520737" y="1986102"/>
            <a:ext cx="8175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en-GB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Pull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344;p26">
            <a:extLst>
              <a:ext uri="{FF2B5EF4-FFF2-40B4-BE49-F238E27FC236}">
                <a16:creationId xmlns:a16="http://schemas.microsoft.com/office/drawing/2014/main" id="{FA4C5453-052C-5F43-183A-9064990368AC}"/>
              </a:ext>
            </a:extLst>
          </p:cNvPr>
          <p:cNvSpPr/>
          <p:nvPr/>
        </p:nvSpPr>
        <p:spPr>
          <a:xfrm>
            <a:off x="4962976" y="2142894"/>
            <a:ext cx="171815" cy="236981"/>
          </a:xfrm>
          <a:prstGeom prst="snip1Rect">
            <a:avLst>
              <a:gd name="adj" fmla="val 30228"/>
            </a:avLst>
          </a:prstGeom>
          <a:solidFill>
            <a:schemeClr val="accent2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33BCFF-514C-AE0F-EA5C-1BBCE9CEF9D0}"/>
              </a:ext>
            </a:extLst>
          </p:cNvPr>
          <p:cNvSpPr txBox="1"/>
          <p:nvPr/>
        </p:nvSpPr>
        <p:spPr>
          <a:xfrm>
            <a:off x="1806021" y="3906944"/>
            <a:ext cx="45861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err="1"/>
              <a:t>Immer</a:t>
            </a:r>
            <a:r>
              <a:rPr lang="en-GB" sz="2800" b="1" dirty="0"/>
              <a:t> </a:t>
            </a:r>
            <a:r>
              <a:rPr lang="en-GB" sz="2800" b="1" dirty="0" err="1"/>
              <a:t>zuerst</a:t>
            </a:r>
            <a:r>
              <a:rPr lang="en-GB" sz="2800" b="1" dirty="0"/>
              <a:t> pull </a:t>
            </a:r>
            <a:r>
              <a:rPr lang="en-GB" sz="2800" b="1" dirty="0" err="1"/>
              <a:t>dann</a:t>
            </a:r>
            <a:r>
              <a:rPr lang="en-GB" sz="2800" b="1" dirty="0"/>
              <a:t> push!</a:t>
            </a:r>
            <a:endParaRPr lang="en-CH" sz="2800" b="1" dirty="0"/>
          </a:p>
        </p:txBody>
      </p:sp>
    </p:spTree>
    <p:extLst>
      <p:ext uri="{BB962C8B-B14F-4D97-AF65-F5344CB8AC3E}">
        <p14:creationId xmlns:p14="http://schemas.microsoft.com/office/powerpoint/2010/main" val="1564950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5B053-D1C0-1882-0BA5-DC19F13F1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Interesse an Git geweckt?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906A1-8BAB-AD5B-6916-41C01DC5D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Fortgeschrittene Konzepte können hier trainiert werden (</a:t>
            </a:r>
            <a:r>
              <a:rPr lang="en-GB" dirty="0">
                <a:hlinkClick r:id="rId3"/>
              </a:rPr>
              <a:t>https://learngitbranching.js.org/</a:t>
            </a:r>
            <a:r>
              <a:rPr lang="en-GB" dirty="0"/>
              <a:t>)</a:t>
            </a:r>
          </a:p>
          <a:p>
            <a:r>
              <a:rPr lang="en-GB" dirty="0"/>
              <a:t>Allgemeine Git </a:t>
            </a:r>
            <a:r>
              <a:rPr lang="en-GB" dirty="0" err="1"/>
              <a:t>Dokumentation</a:t>
            </a:r>
            <a:r>
              <a:rPr lang="en-GB" dirty="0"/>
              <a:t> (</a:t>
            </a:r>
            <a:r>
              <a:rPr lang="en-GB" dirty="0">
                <a:hlinkClick r:id="rId4"/>
              </a:rPr>
              <a:t>https://git-scm.com/docs/user-manual</a:t>
            </a:r>
            <a:r>
              <a:rPr lang="en-GB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3F8094-363B-505E-68C0-CE8D9F7809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156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dirty="0"/>
              <a:t>Git: Clone, Aus- und </a:t>
            </a:r>
            <a:r>
              <a:rPr lang="en-GB" dirty="0" err="1"/>
              <a:t>Einchecken</a:t>
            </a:r>
            <a:endParaRPr dirty="0"/>
          </a:p>
        </p:txBody>
      </p:sp>
      <p:sp>
        <p:nvSpPr>
          <p:cNvPr id="376" name="Google Shape;376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000" dirty="0"/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GB" sz="4800" dirty="0"/>
              <a:t>(Demo)</a:t>
            </a:r>
            <a:endParaRPr sz="4800"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6993C-0E4D-A56D-B6AA-0EC28AA00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Häufige Git-Fehler vermeiden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A22DB6-BD06-5B60-FE3C-B3FC041AF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3404" y="1003766"/>
            <a:ext cx="8520600" cy="4083571"/>
          </a:xfrm>
        </p:spPr>
        <p:txBody>
          <a:bodyPr/>
          <a:lstStyle/>
          <a:p>
            <a:r>
              <a:rPr lang="en-CH" sz="1950" b="0" dirty="0"/>
              <a:t>Vor erster Benutzung auf </a:t>
            </a:r>
            <a:r>
              <a:rPr lang="en-GB" sz="1950" b="0" dirty="0" err="1"/>
              <a:t>gitlab.inf.ethz.ch</a:t>
            </a:r>
            <a:r>
              <a:rPr lang="en-CH" sz="1950" b="0" dirty="0"/>
              <a:t> anmelden</a:t>
            </a:r>
          </a:p>
          <a:p>
            <a:r>
              <a:rPr lang="en-CH" sz="1950" b="0" dirty="0"/>
              <a:t>In U01 Aufgabe 4, &lt;nethz-account&gt; im Link inklusive &lt;&gt; ersetzen </a:t>
            </a:r>
          </a:p>
          <a:p>
            <a:r>
              <a:rPr lang="en-CH" sz="1950" b="0" dirty="0"/>
              <a:t>In U01 Aufgabe 4, bei Problemen Link per Hand abtippen</a:t>
            </a:r>
          </a:p>
          <a:p>
            <a:r>
              <a:rPr lang="en-CH" sz="1950" b="0" dirty="0"/>
              <a:t>Files/Directories/Projects/… immer in Eclipse löschen bzw. ändern (nie im File Explorer/Finder)</a:t>
            </a:r>
          </a:p>
          <a:p>
            <a:r>
              <a:rPr lang="en-CH" sz="1950" b="0" dirty="0"/>
              <a:t>Immer Pull und dann Push</a:t>
            </a:r>
          </a:p>
          <a:p>
            <a:r>
              <a:rPr lang="en-CH" sz="1950" b="0" dirty="0"/>
              <a:t>“Commit und Push” statt nur “Commit”</a:t>
            </a:r>
          </a:p>
          <a:p>
            <a:pPr lvl="1">
              <a:spcBef>
                <a:spcPts val="0"/>
              </a:spcBef>
            </a:pPr>
            <a:r>
              <a:rPr lang="en-CH" sz="1950" dirty="0"/>
              <a:t>Falls Sie auf Commit geklickt haben, drücken Sie manuell per Rechtsklick auf das Repository und wählen Sie “Push” oder “Push to origin” aus</a:t>
            </a:r>
          </a:p>
          <a:p>
            <a:r>
              <a:rPr lang="en-CH" sz="1950" b="0" dirty="0"/>
              <a:t>Importieren bei neuen Projects nicht vergessen!</a:t>
            </a:r>
          </a:p>
          <a:p>
            <a:pPr marL="114300" indent="0">
              <a:buNone/>
            </a:pPr>
            <a:endParaRPr lang="en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B80471-30CB-788F-F937-FF7A9E6264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861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A18FF-EE10-69CB-F652-19B9AAB27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EBNF – Einfaches Beispiel – Bahnhof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8BBF2E-0C0C-CCBA-954C-D4C6BEB9D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1071563"/>
            <a:ext cx="5829300" cy="327606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13D2D93-4CF5-F3CB-E24F-120E23F12A83}"/>
              </a:ext>
            </a:extLst>
          </p:cNvPr>
          <p:cNvSpPr txBox="1"/>
          <p:nvPr/>
        </p:nvSpPr>
        <p:spPr>
          <a:xfrm>
            <a:off x="7244639" y="4780648"/>
            <a:ext cx="120011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350" dirty="0"/>
              <a:t>Quelle: </a:t>
            </a:r>
            <a:r>
              <a:rPr lang="en-GB" sz="1350" dirty="0">
                <a:latin typeface="CMBX12"/>
              </a:rPr>
              <a:t>SBB</a:t>
            </a:r>
            <a:endParaRPr lang="en-GB" sz="1350" dirty="0"/>
          </a:p>
          <a:p>
            <a:endParaRPr lang="en-CH" sz="1350" dirty="0"/>
          </a:p>
        </p:txBody>
      </p:sp>
    </p:spTree>
    <p:extLst>
      <p:ext uri="{BB962C8B-B14F-4D97-AF65-F5344CB8AC3E}">
        <p14:creationId xmlns:p14="http://schemas.microsoft.com/office/powerpoint/2010/main" val="33186312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A18FF-EE10-69CB-F652-19B9AAB27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EBNF – Einfaches Beispiel – Bahnhof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8BBF2E-0C0C-CCBA-954C-D4C6BEB9DD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27" t="25566" r="44096" b="49209"/>
          <a:stretch/>
        </p:blipFill>
        <p:spPr>
          <a:xfrm>
            <a:off x="2082060" y="1936311"/>
            <a:ext cx="5084165" cy="193348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A2429B6-07EA-55C4-191D-18F90CF95E04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306447" y="1639666"/>
            <a:ext cx="399266" cy="43314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007995B-3B71-099E-84FB-91332530D221}"/>
              </a:ext>
            </a:extLst>
          </p:cNvPr>
          <p:cNvSpPr txBox="1"/>
          <p:nvPr/>
        </p:nvSpPr>
        <p:spPr>
          <a:xfrm>
            <a:off x="1453200" y="1270334"/>
            <a:ext cx="1706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Zugbezeichnung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774502-DDD1-3080-F2F7-41217635E23D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5050096" y="1540788"/>
            <a:ext cx="2469215" cy="708843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45A0860-5F46-5D01-9D24-08E399B2CACF}"/>
              </a:ext>
            </a:extLst>
          </p:cNvPr>
          <p:cNvSpPr txBox="1"/>
          <p:nvPr/>
        </p:nvSpPr>
        <p:spPr>
          <a:xfrm>
            <a:off x="6863137" y="1171456"/>
            <a:ext cx="1312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Abfahrtszeit</a:t>
            </a:r>
            <a:endParaRPr lang="en-CH" sz="135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D3580E2-A53E-1386-6302-87126D677BAF}"/>
              </a:ext>
            </a:extLst>
          </p:cNvPr>
          <p:cNvCxnSpPr>
            <a:cxnSpLocks/>
            <a:stCxn id="18" idx="0"/>
          </p:cNvCxnSpPr>
          <p:nvPr/>
        </p:nvCxnSpPr>
        <p:spPr>
          <a:xfrm flipH="1" flipV="1">
            <a:off x="4275596" y="3253158"/>
            <a:ext cx="1005335" cy="123749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74828CF-A763-E422-816D-3DD74423F6E8}"/>
              </a:ext>
            </a:extLst>
          </p:cNvPr>
          <p:cNvSpPr txBox="1"/>
          <p:nvPr/>
        </p:nvSpPr>
        <p:spPr>
          <a:xfrm>
            <a:off x="4629150" y="4490651"/>
            <a:ext cx="130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Zielbahnhof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5F17B23D-D2B5-BF86-5AE7-6781CC71666F}"/>
              </a:ext>
            </a:extLst>
          </p:cNvPr>
          <p:cNvSpPr/>
          <p:nvPr/>
        </p:nvSpPr>
        <p:spPr>
          <a:xfrm>
            <a:off x="2113436" y="2564228"/>
            <a:ext cx="3978082" cy="73192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/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1431DF99-3740-BF63-7229-079C1AA43860}"/>
              </a:ext>
            </a:extLst>
          </p:cNvPr>
          <p:cNvSpPr/>
          <p:nvPr/>
        </p:nvSpPr>
        <p:spPr>
          <a:xfrm>
            <a:off x="2113436" y="1962832"/>
            <a:ext cx="1451101" cy="608918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3152C7AA-1FFD-3EC0-6EE3-8CF11576A1C8}"/>
              </a:ext>
            </a:extLst>
          </p:cNvPr>
          <p:cNvSpPr/>
          <p:nvPr/>
        </p:nvSpPr>
        <p:spPr>
          <a:xfrm>
            <a:off x="3564536" y="1982571"/>
            <a:ext cx="1712748" cy="56192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</p:spTree>
    <p:extLst>
      <p:ext uri="{BB962C8B-B14F-4D97-AF65-F5344CB8AC3E}">
        <p14:creationId xmlns:p14="http://schemas.microsoft.com/office/powerpoint/2010/main" val="32232784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A18FF-EE10-69CB-F652-19B9AAB27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EBNF – Einfaches Beispiel – Bahnhof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8BBF2E-0C0C-CCBA-954C-D4C6BEB9DD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27" t="25566" r="44096" b="49209"/>
          <a:stretch/>
        </p:blipFill>
        <p:spPr>
          <a:xfrm>
            <a:off x="3521118" y="1501583"/>
            <a:ext cx="2535148" cy="96410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A2429B6-07EA-55C4-191D-18F90CF95E04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074429" y="1488876"/>
            <a:ext cx="1509563" cy="2132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007995B-3B71-099E-84FB-91332530D221}"/>
              </a:ext>
            </a:extLst>
          </p:cNvPr>
          <p:cNvSpPr txBox="1"/>
          <p:nvPr/>
        </p:nvSpPr>
        <p:spPr>
          <a:xfrm>
            <a:off x="1221182" y="1119544"/>
            <a:ext cx="1706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00B050"/>
                </a:solidFill>
              </a:rPr>
              <a:t>Zugbezeichnung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774502-DDD1-3080-F2F7-41217635E23D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5144305" y="1407284"/>
            <a:ext cx="2209400" cy="2572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45A0860-5F46-5D01-9D24-08E399B2CACF}"/>
              </a:ext>
            </a:extLst>
          </p:cNvPr>
          <p:cNvSpPr txBox="1"/>
          <p:nvPr/>
        </p:nvSpPr>
        <p:spPr>
          <a:xfrm>
            <a:off x="6697531" y="1037952"/>
            <a:ext cx="1312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00B0F0"/>
                </a:solidFill>
              </a:rPr>
              <a:t>Abfahrtszeit</a:t>
            </a:r>
            <a:endParaRPr lang="en-CH" sz="1350" dirty="0">
              <a:solidFill>
                <a:srgbClr val="00B0F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D3580E2-A53E-1386-6302-87126D677BAF}"/>
              </a:ext>
            </a:extLst>
          </p:cNvPr>
          <p:cNvCxnSpPr>
            <a:cxnSpLocks/>
          </p:cNvCxnSpPr>
          <p:nvPr/>
        </p:nvCxnSpPr>
        <p:spPr>
          <a:xfrm flipH="1" flipV="1">
            <a:off x="5028466" y="2206822"/>
            <a:ext cx="1477565" cy="43635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74828CF-A763-E422-816D-3DD74423F6E8}"/>
              </a:ext>
            </a:extLst>
          </p:cNvPr>
          <p:cNvSpPr txBox="1"/>
          <p:nvPr/>
        </p:nvSpPr>
        <p:spPr>
          <a:xfrm>
            <a:off x="6596504" y="2498626"/>
            <a:ext cx="130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7030A0"/>
                </a:solidFill>
              </a:rPr>
              <a:t>Zielbahnhof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3F2521-5A76-D8B4-0879-BA7C939B5873}"/>
              </a:ext>
            </a:extLst>
          </p:cNvPr>
          <p:cNvSpPr txBox="1"/>
          <p:nvPr/>
        </p:nvSpPr>
        <p:spPr>
          <a:xfrm>
            <a:off x="2004857" y="2897907"/>
            <a:ext cx="5639867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350" dirty="0">
                <a:solidFill>
                  <a:schemeClr val="bg1">
                    <a:lumMod val="50000"/>
                  </a:schemeClr>
                </a:solidFill>
              </a:rPr>
              <a:t>EBNF-Beschreibung von Anzeigetafel</a:t>
            </a:r>
          </a:p>
          <a:p>
            <a:endParaRPr lang="de-DE" sz="1350" dirty="0">
              <a:solidFill>
                <a:srgbClr val="00B050"/>
              </a:solidFill>
            </a:endParaRPr>
          </a:p>
          <a:p>
            <a:r>
              <a:rPr lang="en-CH" sz="1350" dirty="0">
                <a:solidFill>
                  <a:srgbClr val="00B050"/>
                </a:solidFill>
              </a:rPr>
              <a:t>&lt;</a:t>
            </a:r>
            <a:r>
              <a:rPr lang="de-DE" sz="1350" dirty="0">
                <a:solidFill>
                  <a:srgbClr val="00B050"/>
                </a:solidFill>
              </a:rPr>
              <a:t>z</a:t>
            </a:r>
            <a:r>
              <a:rPr lang="en-CH" sz="1350" dirty="0">
                <a:solidFill>
                  <a:srgbClr val="00B050"/>
                </a:solidFill>
              </a:rPr>
              <a:t>ugbezeichnung&gt;</a:t>
            </a:r>
            <a:r>
              <a:rPr lang="en-CH" sz="1350" dirty="0"/>
              <a:t> &lt;= IC61 | RE | S3 | EC</a:t>
            </a:r>
          </a:p>
          <a:p>
            <a:r>
              <a:rPr lang="en-CH" sz="1350" dirty="0">
                <a:solidFill>
                  <a:srgbClr val="00B0F0"/>
                </a:solidFill>
              </a:rPr>
              <a:t>&lt;</a:t>
            </a:r>
            <a:r>
              <a:rPr lang="de-DE" sz="1350" dirty="0">
                <a:solidFill>
                  <a:srgbClr val="00B0F0"/>
                </a:solidFill>
              </a:rPr>
              <a:t>a</a:t>
            </a:r>
            <a:r>
              <a:rPr lang="en-CH" sz="1350" dirty="0">
                <a:solidFill>
                  <a:srgbClr val="00B0F0"/>
                </a:solidFill>
              </a:rPr>
              <a:t>bfahrztszeit&gt;</a:t>
            </a:r>
            <a:r>
              <a:rPr lang="en-CH" sz="1350" dirty="0"/>
              <a:t> &lt;= &lt;</a:t>
            </a:r>
            <a:r>
              <a:rPr lang="de-DE" sz="1350" dirty="0"/>
              <a:t>stunde</a:t>
            </a:r>
            <a:r>
              <a:rPr lang="en-CH" sz="1350" dirty="0"/>
              <a:t>&gt; : &lt;minute&gt;</a:t>
            </a:r>
          </a:p>
          <a:p>
            <a:r>
              <a:rPr lang="en-CH" sz="1350" dirty="0">
                <a:solidFill>
                  <a:srgbClr val="7030A0"/>
                </a:solidFill>
              </a:rPr>
              <a:t>&lt;</a:t>
            </a:r>
            <a:r>
              <a:rPr lang="de-DE" sz="1350" dirty="0">
                <a:solidFill>
                  <a:srgbClr val="7030A0"/>
                </a:solidFill>
              </a:rPr>
              <a:t>z</a:t>
            </a:r>
            <a:r>
              <a:rPr lang="en-CH" sz="1350" dirty="0">
                <a:solidFill>
                  <a:srgbClr val="7030A0"/>
                </a:solidFill>
              </a:rPr>
              <a:t>ielbahnhof&gt;</a:t>
            </a:r>
            <a:r>
              <a:rPr lang="en-CH" sz="1350" dirty="0"/>
              <a:t> &lt;= Zürich HB | Bern | Basel | Wil | Chur | Interlaken Ost</a:t>
            </a:r>
          </a:p>
          <a:p>
            <a:r>
              <a:rPr lang="en-CH" sz="1350" dirty="0"/>
              <a:t>&lt;</a:t>
            </a:r>
            <a:r>
              <a:rPr lang="de-DE" sz="1350" dirty="0"/>
              <a:t>stunde</a:t>
            </a:r>
            <a:r>
              <a:rPr lang="en-CH" sz="1350" dirty="0"/>
              <a:t>&gt; = ?</a:t>
            </a:r>
          </a:p>
          <a:p>
            <a:r>
              <a:rPr lang="en-CH" sz="1350" dirty="0"/>
              <a:t>&lt;minute&gt; = ?</a:t>
            </a:r>
            <a:endParaRPr lang="de-DE" sz="1350" dirty="0"/>
          </a:p>
          <a:p>
            <a:r>
              <a:rPr lang="de-DE" sz="1350" dirty="0"/>
              <a:t>&lt;</a:t>
            </a:r>
            <a:r>
              <a:rPr lang="de-DE" sz="1350" dirty="0" err="1"/>
              <a:t>anzeigetafel</a:t>
            </a:r>
            <a:r>
              <a:rPr lang="de-DE" sz="1350" dirty="0"/>
              <a:t>&gt; &lt;=</a:t>
            </a:r>
            <a:r>
              <a:rPr lang="de-DE" sz="1350" dirty="0">
                <a:solidFill>
                  <a:srgbClr val="00B050"/>
                </a:solidFill>
              </a:rPr>
              <a:t> &lt;</a:t>
            </a:r>
            <a:r>
              <a:rPr lang="de-DE" sz="1350" dirty="0" err="1">
                <a:solidFill>
                  <a:srgbClr val="00B050"/>
                </a:solidFill>
              </a:rPr>
              <a:t>zugbezeichnung</a:t>
            </a:r>
            <a:r>
              <a:rPr lang="de-DE" sz="1350" dirty="0">
                <a:solidFill>
                  <a:srgbClr val="00B050"/>
                </a:solidFill>
              </a:rPr>
              <a:t>&gt;</a:t>
            </a:r>
            <a:r>
              <a:rPr lang="de-DE" sz="1350" dirty="0">
                <a:solidFill>
                  <a:srgbClr val="00B0F0"/>
                </a:solidFill>
              </a:rPr>
              <a:t> &lt;</a:t>
            </a:r>
            <a:r>
              <a:rPr lang="de-DE" sz="1350" dirty="0" err="1">
                <a:solidFill>
                  <a:srgbClr val="00B0F0"/>
                </a:solidFill>
              </a:rPr>
              <a:t>abfahrtszeit</a:t>
            </a:r>
            <a:r>
              <a:rPr lang="de-DE" sz="1350" dirty="0">
                <a:solidFill>
                  <a:srgbClr val="00B0F0"/>
                </a:solidFill>
              </a:rPr>
              <a:t>&gt;</a:t>
            </a:r>
            <a:r>
              <a:rPr lang="de-DE" sz="1350" dirty="0"/>
              <a:t> </a:t>
            </a:r>
            <a:r>
              <a:rPr lang="de-DE" sz="1350" dirty="0">
                <a:solidFill>
                  <a:srgbClr val="7030A0"/>
                </a:solidFill>
              </a:rPr>
              <a:t>&lt;</a:t>
            </a:r>
            <a:r>
              <a:rPr lang="de-DE" sz="1350" dirty="0" err="1">
                <a:solidFill>
                  <a:srgbClr val="7030A0"/>
                </a:solidFill>
              </a:rPr>
              <a:t>zielbahnhof</a:t>
            </a:r>
            <a:r>
              <a:rPr lang="de-DE" sz="1350" dirty="0">
                <a:solidFill>
                  <a:srgbClr val="7030A0"/>
                </a:solidFill>
              </a:rPr>
              <a:t>&gt; </a:t>
            </a:r>
            <a:endParaRPr lang="en-CH" sz="135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765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Organisatorisches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b="0" dirty="0"/>
              <a:t>Mein Name: Timo Baumberger</a:t>
            </a:r>
          </a:p>
          <a:p>
            <a:r>
              <a:rPr lang="de-CH" b="0" dirty="0"/>
              <a:t>Bei Fragen: </a:t>
            </a:r>
            <a:r>
              <a:rPr lang="de-CH" b="0" dirty="0" err="1"/>
              <a:t>tbaumberger@ethz.ch</a:t>
            </a:r>
            <a:r>
              <a:rPr lang="de-CH" b="0" i="1" dirty="0">
                <a:solidFill>
                  <a:srgbClr val="FF0000"/>
                </a:solidFill>
              </a:rPr>
              <a:t> </a:t>
            </a:r>
            <a:endParaRPr lang="de-CH" b="0" dirty="0"/>
          </a:p>
          <a:p>
            <a:r>
              <a:rPr lang="de-CH" b="0" dirty="0"/>
              <a:t>Neue Aufgaben: </a:t>
            </a:r>
            <a:r>
              <a:rPr lang="de-CH" dirty="0"/>
              <a:t>Dienstag Abend </a:t>
            </a:r>
            <a:r>
              <a:rPr lang="de-CH" b="0" dirty="0"/>
              <a:t>(im Normalfall)</a:t>
            </a:r>
          </a:p>
          <a:p>
            <a:r>
              <a:rPr lang="de-CH" b="0" dirty="0"/>
              <a:t>Abgabe der Übungen bis </a:t>
            </a:r>
            <a:r>
              <a:rPr lang="de-CH" dirty="0"/>
              <a:t>Dienstag Abend (23:59) </a:t>
            </a:r>
            <a:r>
              <a:rPr lang="de-CH" b="0" dirty="0"/>
              <a:t>Folgewoche</a:t>
            </a:r>
            <a:endParaRPr lang="de-CH" dirty="0"/>
          </a:p>
          <a:p>
            <a:pPr lvl="1"/>
            <a:r>
              <a:rPr lang="de-CH" b="0" dirty="0"/>
              <a:t>Abgabe immer via Git</a:t>
            </a:r>
          </a:p>
          <a:p>
            <a:pPr lvl="1"/>
            <a:r>
              <a:rPr lang="de-CH" dirty="0"/>
              <a:t>Lösungen in separatem Projekt auf Git</a:t>
            </a:r>
            <a:endParaRPr lang="de-CH" b="0" dirty="0"/>
          </a:p>
          <a:p>
            <a:pPr marL="457200" lvl="1" indent="0">
              <a:buNone/>
            </a:pP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2002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A18FF-EE10-69CB-F652-19B9AAB27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EBNF – Beispiel Programmiersprache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40CE52-F0D5-9EE9-EAA4-3ADCE8591D7D}"/>
              </a:ext>
            </a:extLst>
          </p:cNvPr>
          <p:cNvSpPr txBox="1"/>
          <p:nvPr/>
        </p:nvSpPr>
        <p:spPr>
          <a:xfrm>
            <a:off x="7789332" y="4586727"/>
            <a:ext cx="120234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350"/>
              <a:t>Quelle: Wikipedia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B77EA-B607-DC88-0448-72B43EFF2F77}"/>
              </a:ext>
            </a:extLst>
          </p:cNvPr>
          <p:cNvSpPr txBox="1"/>
          <p:nvPr/>
        </p:nvSpPr>
        <p:spPr>
          <a:xfrm>
            <a:off x="2272554" y="3446930"/>
            <a:ext cx="352629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b="1" dirty="0"/>
              <a:t>Wie prüfe ich, was legal ist?</a:t>
            </a:r>
          </a:p>
          <a:p>
            <a:pPr marL="257175" indent="-257175">
              <a:buAutoNum type="arabicPeriod"/>
            </a:pPr>
            <a:r>
              <a:rPr lang="en-CH" sz="1500" dirty="0"/>
              <a:t>Informeller Beweis</a:t>
            </a:r>
          </a:p>
          <a:p>
            <a:pPr marL="257175" indent="-257175">
              <a:buAutoNum type="arabicPeriod"/>
            </a:pPr>
            <a:r>
              <a:rPr lang="en-CH" sz="1500" dirty="0"/>
              <a:t>Tabellen </a:t>
            </a:r>
          </a:p>
          <a:p>
            <a:pPr marL="257175" indent="-257175">
              <a:buAutoNum type="arabicPeriod"/>
            </a:pPr>
            <a:r>
              <a:rPr lang="en-CH" sz="1500" dirty="0"/>
              <a:t>Ableitungsbaum</a:t>
            </a:r>
          </a:p>
          <a:p>
            <a:pPr marL="257175" indent="-257175">
              <a:buAutoNum type="arabicPeriod"/>
            </a:pPr>
            <a:r>
              <a:rPr lang="en-CH" sz="1500" dirty="0"/>
              <a:t>Graphische Darstellung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AA99F6-4078-D4B0-A37C-D7FE078C31E7}"/>
              </a:ext>
            </a:extLst>
          </p:cNvPr>
          <p:cNvSpPr txBox="1"/>
          <p:nvPr/>
        </p:nvSpPr>
        <p:spPr>
          <a:xfrm>
            <a:off x="1111170" y="1227169"/>
            <a:ext cx="7061870" cy="21698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rogramm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{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((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&gt;)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Arrow Connector 15">
            <a:extLst>
              <a:ext uri="{FF2B5EF4-FFF2-40B4-BE49-F238E27FC236}">
                <a16:creationId xmlns:a16="http://schemas.microsoft.com/office/drawing/2014/main" id="{88DD0B4C-A5CC-75A9-47A3-CAFAC6EA0273}"/>
              </a:ext>
            </a:extLst>
          </p:cNvPr>
          <p:cNvCxnSpPr>
            <a:cxnSpLocks/>
          </p:cNvCxnSpPr>
          <p:nvPr/>
        </p:nvCxnSpPr>
        <p:spPr>
          <a:xfrm flipH="1" flipV="1">
            <a:off x="4244055" y="3849143"/>
            <a:ext cx="1477565" cy="4363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02221D7D-3755-393A-D21E-028F44ED3A56}"/>
              </a:ext>
            </a:extLst>
          </p:cNvPr>
          <p:cNvSpPr txBox="1"/>
          <p:nvPr/>
        </p:nvSpPr>
        <p:spPr>
          <a:xfrm>
            <a:off x="5798850" y="414699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JETZT</a:t>
            </a:r>
          </a:p>
        </p:txBody>
      </p:sp>
    </p:spTree>
    <p:extLst>
      <p:ext uri="{BB962C8B-B14F-4D97-AF65-F5344CB8AC3E}">
        <p14:creationId xmlns:p14="http://schemas.microsoft.com/office/powerpoint/2010/main" val="11676735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8">
            <a:extLst>
              <a:ext uri="{FF2B5EF4-FFF2-40B4-BE49-F238E27FC236}">
                <a16:creationId xmlns:a16="http://schemas.microsoft.com/office/drawing/2014/main" id="{F749304A-F132-3060-66EF-6B1A9AD453F1}"/>
              </a:ext>
            </a:extLst>
          </p:cNvPr>
          <p:cNvSpPr txBox="1"/>
          <p:nvPr/>
        </p:nvSpPr>
        <p:spPr>
          <a:xfrm>
            <a:off x="1041065" y="425009"/>
            <a:ext cx="7061870" cy="21698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rogramm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{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((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&gt;)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EC94AB42-4C2D-C3B6-1B57-067CD10D7297}"/>
              </a:ext>
            </a:extLst>
          </p:cNvPr>
          <p:cNvSpPr txBox="1"/>
          <p:nvPr/>
        </p:nvSpPr>
        <p:spPr>
          <a:xfrm>
            <a:off x="3251254" y="2787774"/>
            <a:ext cx="2641492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b="1" dirty="0">
                <a:solidFill>
                  <a:srgbClr val="008000"/>
                </a:solidFill>
              </a:rPr>
              <a:t>PROGRAM</a:t>
            </a:r>
            <a:r>
              <a:rPr lang="en-GB" sz="1350" dirty="0">
                <a:solidFill>
                  <a:srgbClr val="BBBBBB"/>
                </a:solidFill>
              </a:rPr>
              <a:t> </a:t>
            </a:r>
            <a:r>
              <a:rPr lang="en-GB" sz="1350" dirty="0"/>
              <a:t>DEMO1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BEGIN</a:t>
            </a:r>
            <a:r>
              <a:rPr lang="en-GB" sz="1350" dirty="0"/>
              <a:t> </a:t>
            </a:r>
          </a:p>
          <a:p>
            <a:r>
              <a:rPr lang="en-GB" sz="1350" dirty="0"/>
              <a:t>	A0:=3; </a:t>
            </a:r>
          </a:p>
          <a:p>
            <a:r>
              <a:rPr lang="en-GB" sz="1350" dirty="0"/>
              <a:t>	B:=+45; </a:t>
            </a:r>
          </a:p>
          <a:p>
            <a:r>
              <a:rPr lang="en-GB" sz="1350" dirty="0"/>
              <a:t>	H:=-100023; </a:t>
            </a:r>
          </a:p>
          <a:p>
            <a:r>
              <a:rPr lang="en-GB" sz="1350" dirty="0"/>
              <a:t>	C:=A; </a:t>
            </a:r>
          </a:p>
          <a:p>
            <a:r>
              <a:rPr lang="en-GB" sz="1350" dirty="0"/>
              <a:t>	D123:=B34A; </a:t>
            </a:r>
          </a:p>
          <a:p>
            <a:r>
              <a:rPr lang="en-GB" sz="1350" dirty="0"/>
              <a:t>	ESEL:=GIRAFFE; </a:t>
            </a:r>
          </a:p>
          <a:p>
            <a:r>
              <a:rPr lang="en-GB" sz="1350" dirty="0"/>
              <a:t>	TEXTZEILE:=”HALLO";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END</a:t>
            </a:r>
            <a:endParaRPr lang="en-CH" sz="1350" b="1" dirty="0"/>
          </a:p>
        </p:txBody>
      </p:sp>
    </p:spTree>
    <p:extLst>
      <p:ext uri="{BB962C8B-B14F-4D97-AF65-F5344CB8AC3E}">
        <p14:creationId xmlns:p14="http://schemas.microsoft.com/office/powerpoint/2010/main" val="1037015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8">
            <a:extLst>
              <a:ext uri="{FF2B5EF4-FFF2-40B4-BE49-F238E27FC236}">
                <a16:creationId xmlns:a16="http://schemas.microsoft.com/office/drawing/2014/main" id="{F749304A-F132-3060-66EF-6B1A9AD453F1}"/>
              </a:ext>
            </a:extLst>
          </p:cNvPr>
          <p:cNvSpPr txBox="1"/>
          <p:nvPr/>
        </p:nvSpPr>
        <p:spPr>
          <a:xfrm>
            <a:off x="1041065" y="425009"/>
            <a:ext cx="7061870" cy="21698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rogramm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{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((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&gt;)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EC94AB42-4C2D-C3B6-1B57-067CD10D7297}"/>
              </a:ext>
            </a:extLst>
          </p:cNvPr>
          <p:cNvSpPr txBox="1"/>
          <p:nvPr/>
        </p:nvSpPr>
        <p:spPr>
          <a:xfrm>
            <a:off x="3251254" y="2787774"/>
            <a:ext cx="2641492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b="1" dirty="0">
                <a:solidFill>
                  <a:srgbClr val="008000"/>
                </a:solidFill>
              </a:rPr>
              <a:t>PROGRAM</a:t>
            </a:r>
            <a:r>
              <a:rPr lang="en-GB" sz="1350" dirty="0">
                <a:solidFill>
                  <a:srgbClr val="BBBBBB"/>
                </a:solidFill>
              </a:rPr>
              <a:t> </a:t>
            </a:r>
            <a:r>
              <a:rPr lang="en-GB" sz="1350" dirty="0"/>
              <a:t>DEMO1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BEGIN</a:t>
            </a:r>
            <a:r>
              <a:rPr lang="en-GB" sz="1350" dirty="0"/>
              <a:t> </a:t>
            </a:r>
          </a:p>
          <a:p>
            <a:r>
              <a:rPr lang="en-GB" sz="1350" dirty="0"/>
              <a:t>	A0:=3; </a:t>
            </a:r>
          </a:p>
          <a:p>
            <a:r>
              <a:rPr lang="en-GB" sz="1350" dirty="0"/>
              <a:t>	B:=+45; </a:t>
            </a:r>
          </a:p>
          <a:p>
            <a:r>
              <a:rPr lang="en-GB" sz="1350" dirty="0"/>
              <a:t>	H:=-100023; </a:t>
            </a:r>
          </a:p>
          <a:p>
            <a:r>
              <a:rPr lang="en-GB" sz="1350" dirty="0"/>
              <a:t>	C:=A; </a:t>
            </a:r>
          </a:p>
          <a:p>
            <a:r>
              <a:rPr lang="en-GB" sz="1350" dirty="0"/>
              <a:t>	D123:=B34A; </a:t>
            </a:r>
          </a:p>
          <a:p>
            <a:r>
              <a:rPr lang="en-GB" sz="1350" dirty="0"/>
              <a:t>	ESEL:=GIRAFFE; </a:t>
            </a:r>
          </a:p>
          <a:p>
            <a:r>
              <a:rPr lang="en-GB" sz="1350" dirty="0"/>
              <a:t>	TEXTZEILE:=”HALLO";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END</a:t>
            </a:r>
            <a:endParaRPr lang="en-CH" sz="135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7A6708-1784-B84F-183A-4B9F5725C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88" y="3003798"/>
            <a:ext cx="1495316" cy="125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236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45F08-E4E1-E64C-0524-D4EF23B8E685}"/>
              </a:ext>
            </a:extLst>
          </p:cNvPr>
          <p:cNvSpPr txBox="1"/>
          <p:nvPr/>
        </p:nvSpPr>
        <p:spPr>
          <a:xfrm>
            <a:off x="3106558" y="2965984"/>
            <a:ext cx="2930883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b="1" dirty="0">
                <a:solidFill>
                  <a:srgbClr val="008000"/>
                </a:solidFill>
              </a:rPr>
              <a:t>PROGRAM</a:t>
            </a:r>
            <a:r>
              <a:rPr lang="en-GB" sz="1350" dirty="0">
                <a:solidFill>
                  <a:srgbClr val="BBBBBB"/>
                </a:solidFill>
              </a:rPr>
              <a:t> </a:t>
            </a:r>
            <a:r>
              <a:rPr lang="en-GB" sz="1350" dirty="0"/>
              <a:t>DEMO2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BEGIN</a:t>
            </a:r>
            <a:r>
              <a:rPr lang="en-GB" sz="1350" dirty="0"/>
              <a:t> </a:t>
            </a:r>
          </a:p>
          <a:p>
            <a:r>
              <a:rPr lang="en-GB" sz="1350" dirty="0"/>
              <a:t>	myVariable3 := 5</a:t>
            </a:r>
          </a:p>
          <a:p>
            <a:r>
              <a:rPr lang="en-GB" sz="1350" dirty="0"/>
              <a:t>	2GOOD2BETRUE := 6ER	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END</a:t>
            </a:r>
            <a:endParaRPr lang="en-CH" sz="1350" b="1" dirty="0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CB0C7C3A-7987-13B3-965F-1831BCBA3A4C}"/>
              </a:ext>
            </a:extLst>
          </p:cNvPr>
          <p:cNvSpPr txBox="1"/>
          <p:nvPr/>
        </p:nvSpPr>
        <p:spPr>
          <a:xfrm>
            <a:off x="1041064" y="401925"/>
            <a:ext cx="7061870" cy="21698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rogramm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{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((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&gt;)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23979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45F08-E4E1-E64C-0524-D4EF23B8E685}"/>
              </a:ext>
            </a:extLst>
          </p:cNvPr>
          <p:cNvSpPr txBox="1"/>
          <p:nvPr/>
        </p:nvSpPr>
        <p:spPr>
          <a:xfrm>
            <a:off x="3106558" y="2965984"/>
            <a:ext cx="2930883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b="1" dirty="0">
                <a:solidFill>
                  <a:srgbClr val="008000"/>
                </a:solidFill>
              </a:rPr>
              <a:t>PROGRAM</a:t>
            </a:r>
            <a:r>
              <a:rPr lang="en-GB" sz="1350" dirty="0">
                <a:solidFill>
                  <a:srgbClr val="BBBBBB"/>
                </a:solidFill>
              </a:rPr>
              <a:t> </a:t>
            </a:r>
            <a:r>
              <a:rPr lang="en-GB" sz="1350" dirty="0"/>
              <a:t>DEMO2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BEGIN</a:t>
            </a:r>
            <a:r>
              <a:rPr lang="en-GB" sz="1350" dirty="0"/>
              <a:t> </a:t>
            </a:r>
          </a:p>
          <a:p>
            <a:r>
              <a:rPr lang="en-GB" sz="1350" dirty="0"/>
              <a:t>	myVariable3 := 5</a:t>
            </a:r>
          </a:p>
          <a:p>
            <a:r>
              <a:rPr lang="en-GB" sz="1350" dirty="0"/>
              <a:t>	2GOOD2BETRUE := 6ER	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END</a:t>
            </a:r>
            <a:endParaRPr lang="en-CH" sz="1350" b="1" dirty="0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CB0C7C3A-7987-13B3-965F-1831BCBA3A4C}"/>
              </a:ext>
            </a:extLst>
          </p:cNvPr>
          <p:cNvSpPr txBox="1"/>
          <p:nvPr/>
        </p:nvSpPr>
        <p:spPr>
          <a:xfrm>
            <a:off x="1041064" y="401925"/>
            <a:ext cx="7061870" cy="21698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rogramm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{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((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&gt;)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E371DB-3600-7A59-E488-4973EF275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441" y="2859782"/>
            <a:ext cx="1282424" cy="103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466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45F08-E4E1-E64C-0524-D4EF23B8E685}"/>
              </a:ext>
            </a:extLst>
          </p:cNvPr>
          <p:cNvSpPr txBox="1"/>
          <p:nvPr/>
        </p:nvSpPr>
        <p:spPr>
          <a:xfrm>
            <a:off x="3340920" y="3017351"/>
            <a:ext cx="2462160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b="1" dirty="0">
                <a:solidFill>
                  <a:srgbClr val="008000"/>
                </a:solidFill>
              </a:rPr>
              <a:t>PROGRAM</a:t>
            </a:r>
            <a:r>
              <a:rPr lang="en-GB" sz="1350" dirty="0">
                <a:solidFill>
                  <a:srgbClr val="BBBBBB"/>
                </a:solidFill>
              </a:rPr>
              <a:t> </a:t>
            </a:r>
            <a:r>
              <a:rPr lang="en-GB" sz="1350" dirty="0"/>
              <a:t>DEMO3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BEGIN</a:t>
            </a:r>
            <a:r>
              <a:rPr lang="en-GB" sz="1350" dirty="0"/>
              <a:t> </a:t>
            </a:r>
          </a:p>
          <a:p>
            <a:r>
              <a:rPr lang="en-GB" sz="1350" dirty="0"/>
              <a:t>	GOODNAME := +-5</a:t>
            </a:r>
          </a:p>
          <a:p>
            <a:r>
              <a:rPr lang="en-GB" sz="1350" dirty="0"/>
              <a:t>	MARK := 5.5	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END</a:t>
            </a:r>
            <a:endParaRPr lang="en-CH" sz="1350" b="1" dirty="0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04736194-58B2-E097-CEF9-AF4254A68339}"/>
              </a:ext>
            </a:extLst>
          </p:cNvPr>
          <p:cNvSpPr txBox="1"/>
          <p:nvPr/>
        </p:nvSpPr>
        <p:spPr>
          <a:xfrm>
            <a:off x="1041065" y="367137"/>
            <a:ext cx="7061870" cy="21698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rogramm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{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((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&gt;)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566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45F08-E4E1-E64C-0524-D4EF23B8E685}"/>
              </a:ext>
            </a:extLst>
          </p:cNvPr>
          <p:cNvSpPr txBox="1"/>
          <p:nvPr/>
        </p:nvSpPr>
        <p:spPr>
          <a:xfrm>
            <a:off x="3340920" y="3017351"/>
            <a:ext cx="2462160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b="1" dirty="0">
                <a:solidFill>
                  <a:srgbClr val="008000"/>
                </a:solidFill>
              </a:rPr>
              <a:t>PROGRAM</a:t>
            </a:r>
            <a:r>
              <a:rPr lang="en-GB" sz="1350" dirty="0">
                <a:solidFill>
                  <a:srgbClr val="BBBBBB"/>
                </a:solidFill>
              </a:rPr>
              <a:t> </a:t>
            </a:r>
            <a:r>
              <a:rPr lang="en-GB" sz="1350" dirty="0"/>
              <a:t>DEMO3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BEGIN</a:t>
            </a:r>
            <a:r>
              <a:rPr lang="en-GB" sz="1350" dirty="0"/>
              <a:t> </a:t>
            </a:r>
          </a:p>
          <a:p>
            <a:r>
              <a:rPr lang="en-GB" sz="1350" dirty="0"/>
              <a:t>	GOODNAME := +-5</a:t>
            </a:r>
          </a:p>
          <a:p>
            <a:r>
              <a:rPr lang="en-GB" sz="1350" dirty="0"/>
              <a:t>	MARK := 5.5	 </a:t>
            </a:r>
          </a:p>
          <a:p>
            <a:r>
              <a:rPr lang="en-GB" sz="1350" b="1" dirty="0">
                <a:solidFill>
                  <a:srgbClr val="008000"/>
                </a:solidFill>
              </a:rPr>
              <a:t>END</a:t>
            </a:r>
            <a:endParaRPr lang="en-CH" sz="1350" b="1" dirty="0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04736194-58B2-E097-CEF9-AF4254A68339}"/>
              </a:ext>
            </a:extLst>
          </p:cNvPr>
          <p:cNvSpPr txBox="1"/>
          <p:nvPr/>
        </p:nvSpPr>
        <p:spPr>
          <a:xfrm>
            <a:off x="1041065" y="367137"/>
            <a:ext cx="7061870" cy="21698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rogramm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{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uweisung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((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&gt;)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ezeichner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ahl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de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tring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b="1" kern="0" dirty="0" err="1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uchstabe</a:t>
            </a:r>
            <a:r>
              <a:rPr lang="en-GB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436245" algn="l"/>
                <a:tab pos="872490" algn="l"/>
                <a:tab pos="1308735" algn="l"/>
                <a:tab pos="1744980" algn="l"/>
                <a:tab pos="2181225" algn="l"/>
                <a:tab pos="2617470" algn="l"/>
                <a:tab pos="3053715" algn="l"/>
                <a:tab pos="3489960" algn="l"/>
                <a:tab pos="3926205" algn="l"/>
                <a:tab pos="4362450" algn="l"/>
                <a:tab pos="4798695" algn="l"/>
                <a:tab pos="5234940" algn="l"/>
                <a:tab pos="5671185" algn="l"/>
                <a:tab pos="6107430" algn="l"/>
                <a:tab pos="6543675" algn="l"/>
                <a:tab pos="6979920" algn="l"/>
              </a:tabLst>
            </a:pP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de-DE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iffer</a:t>
            </a:r>
            <a:r>
              <a:rPr lang="de-CH" sz="1350" b="1" kern="0" dirty="0">
                <a:solidFill>
                  <a:srgbClr val="00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de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CH" sz="1350" kern="0" dirty="0">
                <a:solidFill>
                  <a:srgbClr val="6666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CH" sz="1350" kern="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CH" sz="1350" kern="0" dirty="0">
                <a:solidFill>
                  <a:srgbClr val="BA2121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en-CH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83BB88-456E-06B8-EA56-C36CEFA2C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080" y="2859782"/>
            <a:ext cx="1282424" cy="103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381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01EBD-48DE-192B-9163-B9C36F114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Rekursion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3384F-E4D7-00F1-C95C-5C963A7C8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9395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H" sz="1800" b="0" dirty="0"/>
              <a:t>Rekursion ist, wenn sich eine Regel selbst aufruft bzw. definiert.</a:t>
            </a:r>
          </a:p>
          <a:p>
            <a:pPr marL="0" indent="0">
              <a:buNone/>
            </a:pPr>
            <a:r>
              <a:rPr lang="en-CH" sz="1800" b="0" dirty="0"/>
              <a:t>Wir unterscheiden dabei zwischen </a:t>
            </a:r>
            <a:r>
              <a:rPr lang="en-CH" sz="1800" b="0" u="sng" dirty="0"/>
              <a:t>direkter</a:t>
            </a:r>
            <a:r>
              <a:rPr lang="en-CH" sz="1800" b="0" dirty="0"/>
              <a:t> und </a:t>
            </a:r>
            <a:r>
              <a:rPr lang="en-CH" sz="1800" b="0" u="sng" dirty="0"/>
              <a:t>indirekter</a:t>
            </a:r>
            <a:r>
              <a:rPr lang="en-CH" sz="1800" b="0" dirty="0"/>
              <a:t> Rekursion.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BB98AA-94A9-33BA-E207-960B27715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27</a:t>
            </a:fld>
            <a:endParaRPr lang="de-CH" noProof="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B69AF00-06BF-5E63-8D5F-937280808EF9}"/>
              </a:ext>
            </a:extLst>
          </p:cNvPr>
          <p:cNvCxnSpPr>
            <a:cxnSpLocks/>
          </p:cNvCxnSpPr>
          <p:nvPr/>
        </p:nvCxnSpPr>
        <p:spPr>
          <a:xfrm flipH="1">
            <a:off x="2771800" y="1995686"/>
            <a:ext cx="1224136" cy="357313"/>
          </a:xfrm>
          <a:prstGeom prst="straightConnector1">
            <a:avLst/>
          </a:prstGeom>
          <a:ln w="25400">
            <a:headEnd type="none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CC3BB0D-B59A-AF5D-637A-30FB51E87DFF}"/>
              </a:ext>
            </a:extLst>
          </p:cNvPr>
          <p:cNvCxnSpPr>
            <a:cxnSpLocks/>
          </p:cNvCxnSpPr>
          <p:nvPr/>
        </p:nvCxnSpPr>
        <p:spPr>
          <a:xfrm>
            <a:off x="5436096" y="1995686"/>
            <a:ext cx="0" cy="498323"/>
          </a:xfrm>
          <a:prstGeom prst="straightConnector1">
            <a:avLst/>
          </a:prstGeom>
          <a:ln w="25400">
            <a:headEnd type="none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F0F790-8ED2-B314-53FE-9351B3744685}"/>
              </a:ext>
            </a:extLst>
          </p:cNvPr>
          <p:cNvSpPr txBox="1"/>
          <p:nvPr/>
        </p:nvSpPr>
        <p:spPr>
          <a:xfrm>
            <a:off x="1115616" y="2494009"/>
            <a:ext cx="3168352" cy="646331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Beispiel:</a:t>
            </a:r>
          </a:p>
          <a:p>
            <a:r>
              <a:rPr lang="en-GB" dirty="0"/>
              <a:t>&lt;A</a:t>
            </a:r>
            <a:r>
              <a:rPr lang="en-CH" dirty="0"/>
              <a:t>&gt; &lt;=  &lt;A&gt; | 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A96710-DF69-D722-C46F-2FD1AA981023}"/>
              </a:ext>
            </a:extLst>
          </p:cNvPr>
          <p:cNvSpPr txBox="1"/>
          <p:nvPr/>
        </p:nvSpPr>
        <p:spPr>
          <a:xfrm>
            <a:off x="4572000" y="2494009"/>
            <a:ext cx="3168352" cy="923330"/>
          </a:xfrm>
          <a:prstGeom prst="rect">
            <a:avLst/>
          </a:prstGeom>
          <a:noFill/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Beispiel:</a:t>
            </a:r>
          </a:p>
          <a:p>
            <a:r>
              <a:rPr lang="de-CH" dirty="0"/>
              <a:t>&lt;A&gt; &lt;= &lt;B&gt; | a</a:t>
            </a:r>
            <a:endParaRPr lang="en-CH" dirty="0"/>
          </a:p>
          <a:p>
            <a:r>
              <a:rPr lang="en-CH" dirty="0"/>
              <a:t>&lt;B&gt; &lt;= b &lt;A&gt;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55C525-7046-A4E6-6D70-932B7BDCCAC8}"/>
              </a:ext>
            </a:extLst>
          </p:cNvPr>
          <p:cNvSpPr txBox="1"/>
          <p:nvPr/>
        </p:nvSpPr>
        <p:spPr>
          <a:xfrm>
            <a:off x="457200" y="3843933"/>
            <a:ext cx="655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Sinvolle/endliche Rekursion brauchst Abbruchsoption (“base case”)</a:t>
            </a:r>
          </a:p>
        </p:txBody>
      </p:sp>
    </p:spTree>
    <p:extLst>
      <p:ext uri="{BB962C8B-B14F-4D97-AF65-F5344CB8AC3E}">
        <p14:creationId xmlns:p14="http://schemas.microsoft.com/office/powerpoint/2010/main" val="1031855615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1BD0C-A084-55B5-6A9B-78BD5B6DF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Rekursion Beispiele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8FF52-BAD3-5417-AE54-7F2D240AB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584" y="1469195"/>
            <a:ext cx="3898776" cy="1299591"/>
          </a:xfrm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H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EBNF-Beschreibung von List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CH" sz="2000" b="0" dirty="0"/>
              <a:t>&lt;letter&gt; &lt;= a | b | c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H" sz="2000" b="0" dirty="0"/>
              <a:t>&lt;list&gt; &lt;= (&lt;letter&gt; , &lt;list&gt;) |&lt;letter&gt;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1A580-A7C4-5082-CC6F-C0EB7656B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28</a:t>
            </a:fld>
            <a:endParaRPr lang="de-CH" noProof="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78A4DC7-AFD3-4185-B6C8-95EF5EEB6C6A}"/>
              </a:ext>
            </a:extLst>
          </p:cNvPr>
          <p:cNvGraphicFramePr>
            <a:graphicFrameLocks noGrp="1"/>
          </p:cNvGraphicFramePr>
          <p:nvPr/>
        </p:nvGraphicFramePr>
        <p:xfrm>
          <a:off x="5436096" y="1469195"/>
          <a:ext cx="178786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87860">
                  <a:extLst>
                    <a:ext uri="{9D8B030D-6E8A-4147-A177-3AD203B41FA5}">
                      <a16:colId xmlns:a16="http://schemas.microsoft.com/office/drawing/2014/main" val="1379909803"/>
                    </a:ext>
                  </a:extLst>
                </a:gridCol>
              </a:tblGrid>
              <a:tr h="343570">
                <a:tc>
                  <a:txBody>
                    <a:bodyPr/>
                    <a:lstStyle/>
                    <a:p>
                      <a:r>
                        <a:rPr lang="en-CH" dirty="0"/>
                        <a:t>Legal?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44926"/>
                  </a:ext>
                </a:extLst>
              </a:tr>
              <a:tr h="360730">
                <a:tc>
                  <a:txBody>
                    <a:bodyPr/>
                    <a:lstStyle/>
                    <a:p>
                      <a:r>
                        <a:rPr lang="en-CH" dirty="0"/>
                        <a:t>a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37145274"/>
                  </a:ext>
                </a:extLst>
              </a:tr>
              <a:tr h="360730">
                <a:tc>
                  <a:txBody>
                    <a:bodyPr/>
                    <a:lstStyle/>
                    <a:p>
                      <a:r>
                        <a:rPr lang="en-GB" dirty="0"/>
                        <a:t>a</a:t>
                      </a:r>
                      <a:r>
                        <a:rPr lang="en-CH" dirty="0"/>
                        <a:t>,b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36748533"/>
                  </a:ext>
                </a:extLst>
              </a:tr>
              <a:tr h="360730">
                <a:tc>
                  <a:txBody>
                    <a:bodyPr/>
                    <a:lstStyle/>
                    <a:p>
                      <a:r>
                        <a:rPr lang="en-GB" dirty="0"/>
                        <a:t>a</a:t>
                      </a:r>
                      <a:r>
                        <a:rPr lang="en-CH" dirty="0"/>
                        <a:t>,b,c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75078459"/>
                  </a:ext>
                </a:extLst>
              </a:tr>
              <a:tr h="260122">
                <a:tc>
                  <a:txBody>
                    <a:bodyPr/>
                    <a:lstStyle/>
                    <a:p>
                      <a:r>
                        <a:rPr lang="en-GB" dirty="0" err="1"/>
                        <a:t>a,a,a,a,a,a,a,a,a</a:t>
                      </a:r>
                      <a:endParaRPr lang="en-CH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18373174"/>
                  </a:ext>
                </a:extLst>
              </a:tr>
              <a:tr h="260122">
                <a:tc>
                  <a:txBody>
                    <a:bodyPr/>
                    <a:lstStyle/>
                    <a:p>
                      <a:r>
                        <a:rPr lang="en-GB" dirty="0" err="1"/>
                        <a:t>a,bb,c</a:t>
                      </a:r>
                      <a:endParaRPr lang="en-CH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5993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06992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7A2CE-9E17-59B4-DF8E-96015FD7A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Rekursion Beispiele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A4574-93CF-BA5A-E45D-B08351B3C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7373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800" b="0" dirty="0" err="1"/>
              <a:t>Erstellen</a:t>
            </a:r>
            <a:r>
              <a:rPr lang="en-GB" sz="1800" b="0" dirty="0"/>
              <a:t> Sie </a:t>
            </a:r>
            <a:r>
              <a:rPr lang="en-GB" sz="1800" b="0" dirty="0" err="1"/>
              <a:t>eine</a:t>
            </a:r>
            <a:r>
              <a:rPr lang="en-GB" sz="1800" b="0" dirty="0"/>
              <a:t> Grammatik, die </a:t>
            </a:r>
            <a:r>
              <a:rPr lang="en-GB" sz="1800" b="0" dirty="0" err="1"/>
              <a:t>eine</a:t>
            </a:r>
            <a:r>
              <a:rPr lang="en-GB" sz="1800" b="0" dirty="0"/>
              <a:t> </a:t>
            </a:r>
            <a:r>
              <a:rPr lang="en-GB" sz="1800" b="0" dirty="0" err="1"/>
              <a:t>einfache</a:t>
            </a:r>
            <a:r>
              <a:rPr lang="en-GB" sz="1800" b="0" dirty="0"/>
              <a:t> </a:t>
            </a:r>
            <a:r>
              <a:rPr lang="en-GB" sz="1800" b="0" dirty="0" err="1"/>
              <a:t>Dateiverzeichnisstruktur</a:t>
            </a:r>
            <a:r>
              <a:rPr lang="en-GB" sz="1800" b="0" dirty="0"/>
              <a:t> </a:t>
            </a:r>
            <a:r>
              <a:rPr lang="en-GB" sz="1800" b="0" dirty="0" err="1"/>
              <a:t>beschreibt</a:t>
            </a:r>
            <a:r>
              <a:rPr lang="en-GB" sz="1800" b="0" dirty="0"/>
              <a:t>. In </a:t>
            </a:r>
            <a:r>
              <a:rPr lang="en-GB" sz="1800" b="0" dirty="0" err="1"/>
              <a:t>dieser</a:t>
            </a:r>
            <a:r>
              <a:rPr lang="en-GB" sz="1800" b="0" dirty="0"/>
              <a:t> </a:t>
            </a:r>
            <a:r>
              <a:rPr lang="en-GB" sz="1800" b="0" dirty="0" err="1"/>
              <a:t>Struktur</a:t>
            </a:r>
            <a:r>
              <a:rPr lang="en-GB" sz="1800" b="0" dirty="0"/>
              <a:t> </a:t>
            </a:r>
            <a:r>
              <a:rPr lang="en-GB" sz="1800" b="0" dirty="0" err="1"/>
              <a:t>besteht</a:t>
            </a:r>
            <a:r>
              <a:rPr lang="en-GB" sz="1800" b="0" dirty="0"/>
              <a:t> </a:t>
            </a:r>
            <a:r>
              <a:rPr lang="en-GB" sz="1800" b="0" dirty="0" err="1"/>
              <a:t>ein</a:t>
            </a:r>
            <a:r>
              <a:rPr lang="en-GB" sz="1800" b="0" dirty="0"/>
              <a:t> </a:t>
            </a:r>
            <a:r>
              <a:rPr lang="en-GB" sz="1800" b="0" dirty="0" err="1"/>
              <a:t>Verzeichnis</a:t>
            </a:r>
            <a:r>
              <a:rPr lang="en-GB" sz="1800" b="0" dirty="0"/>
              <a:t> </a:t>
            </a:r>
            <a:r>
              <a:rPr lang="en-GB" sz="1800" b="0" dirty="0" err="1"/>
              <a:t>entweder</a:t>
            </a:r>
            <a:r>
              <a:rPr lang="en-GB" sz="1800" b="0" dirty="0"/>
              <a:t> </a:t>
            </a:r>
            <a:r>
              <a:rPr lang="en-GB" sz="1800" b="0" dirty="0" err="1"/>
              <a:t>aus</a:t>
            </a:r>
            <a:r>
              <a:rPr lang="en-GB" sz="1800" b="0" dirty="0"/>
              <a:t> </a:t>
            </a:r>
            <a:r>
              <a:rPr lang="en-GB" sz="1800" b="0" dirty="0" err="1"/>
              <a:t>einem</a:t>
            </a:r>
            <a:r>
              <a:rPr lang="en-GB" sz="1800" b="0" dirty="0"/>
              <a:t> </a:t>
            </a:r>
            <a:r>
              <a:rPr lang="en-GB" sz="1800" b="0" dirty="0" err="1"/>
              <a:t>einzelnen</a:t>
            </a:r>
            <a:r>
              <a:rPr lang="en-GB" sz="1800" b="0" dirty="0"/>
              <a:t> </a:t>
            </a:r>
            <a:r>
              <a:rPr lang="en-GB" sz="1800" b="0" dirty="0" err="1"/>
              <a:t>Ordner</a:t>
            </a:r>
            <a:r>
              <a:rPr lang="en-GB" sz="1800" b="0" dirty="0"/>
              <a:t> </a:t>
            </a:r>
            <a:r>
              <a:rPr lang="en-GB" sz="1800" b="0" dirty="0" err="1"/>
              <a:t>oder</a:t>
            </a:r>
            <a:r>
              <a:rPr lang="en-GB" sz="1800" b="0" dirty="0"/>
              <a:t> </a:t>
            </a:r>
            <a:r>
              <a:rPr lang="en-GB" sz="1800" b="0" dirty="0" err="1"/>
              <a:t>aus</a:t>
            </a:r>
            <a:r>
              <a:rPr lang="en-GB" sz="1800" b="0" dirty="0"/>
              <a:t> </a:t>
            </a:r>
            <a:r>
              <a:rPr lang="en-GB" sz="1800" b="0" dirty="0" err="1"/>
              <a:t>einer</a:t>
            </a:r>
            <a:r>
              <a:rPr lang="en-GB" sz="1800" b="0" dirty="0"/>
              <a:t> </a:t>
            </a:r>
            <a:r>
              <a:rPr lang="en-GB" sz="1800" b="0" dirty="0" err="1"/>
              <a:t>Hierarchie</a:t>
            </a:r>
            <a:r>
              <a:rPr lang="en-GB" sz="1800" b="0" dirty="0"/>
              <a:t> von </a:t>
            </a:r>
            <a:r>
              <a:rPr lang="en-GB" sz="1800" b="0" dirty="0" err="1"/>
              <a:t>Ordnern</a:t>
            </a:r>
            <a:r>
              <a:rPr lang="en-GB" sz="1800" b="0" dirty="0"/>
              <a:t>, die </a:t>
            </a:r>
            <a:r>
              <a:rPr lang="en-GB" sz="1800" b="0" dirty="0" err="1"/>
              <a:t>durch</a:t>
            </a:r>
            <a:r>
              <a:rPr lang="en-GB" sz="1800" b="0" dirty="0"/>
              <a:t> </a:t>
            </a:r>
            <a:r>
              <a:rPr lang="en-GB" sz="1800" b="0" dirty="0" err="1"/>
              <a:t>Schrägstriche</a:t>
            </a:r>
            <a:r>
              <a:rPr lang="en-GB" sz="1800" b="0" dirty="0"/>
              <a:t> (/) </a:t>
            </a:r>
            <a:r>
              <a:rPr lang="en-GB" sz="1800" b="0" dirty="0" err="1"/>
              <a:t>getrennt</a:t>
            </a:r>
            <a:r>
              <a:rPr lang="en-GB" sz="1800" b="0" dirty="0"/>
              <a:t> </a:t>
            </a:r>
            <a:r>
              <a:rPr lang="en-GB" sz="1800" b="0" dirty="0" err="1"/>
              <a:t>sind</a:t>
            </a:r>
            <a:r>
              <a:rPr lang="en-GB" sz="1800" b="0" dirty="0"/>
              <a:t>.</a:t>
            </a:r>
          </a:p>
          <a:p>
            <a:pPr marL="0" indent="0">
              <a:buNone/>
            </a:pPr>
            <a:r>
              <a:rPr lang="en-GB" sz="1800" b="0" dirty="0"/>
              <a:t>Die </a:t>
            </a:r>
            <a:r>
              <a:rPr lang="en-GB" sz="1800" b="0" dirty="0" err="1"/>
              <a:t>folgenden</a:t>
            </a:r>
            <a:r>
              <a:rPr lang="en-GB" sz="1800" b="0" dirty="0"/>
              <a:t> </a:t>
            </a:r>
            <a:r>
              <a:rPr lang="en-GB" sz="1800" b="0" dirty="0" err="1"/>
              <a:t>Ordnernamen</a:t>
            </a:r>
            <a:r>
              <a:rPr lang="en-GB" sz="1800" b="0" dirty="0"/>
              <a:t> </a:t>
            </a:r>
            <a:r>
              <a:rPr lang="en-GB" sz="1800" b="0" dirty="0" err="1"/>
              <a:t>sind</a:t>
            </a:r>
            <a:r>
              <a:rPr lang="en-GB" sz="1800" b="0" dirty="0"/>
              <a:t> </a:t>
            </a:r>
            <a:r>
              <a:rPr lang="en-GB" sz="1800" b="0" dirty="0" err="1"/>
              <a:t>zulässig</a:t>
            </a:r>
            <a:r>
              <a:rPr lang="en-GB" sz="1800" b="0" dirty="0"/>
              <a:t>: </a:t>
            </a:r>
            <a:r>
              <a:rPr lang="en-GB" sz="1800" b="0" dirty="0" err="1"/>
              <a:t>dokumente</a:t>
            </a:r>
            <a:r>
              <a:rPr lang="en-GB" sz="1800" b="0" dirty="0"/>
              <a:t>, </a:t>
            </a:r>
            <a:r>
              <a:rPr lang="en-GB" sz="1800" b="0" dirty="0" err="1"/>
              <a:t>bilder</a:t>
            </a:r>
            <a:r>
              <a:rPr lang="en-GB" sz="1800" b="0" dirty="0"/>
              <a:t>, </a:t>
            </a:r>
            <a:r>
              <a:rPr lang="en-GB" sz="1800" b="0" dirty="0" err="1"/>
              <a:t>musik</a:t>
            </a:r>
            <a:r>
              <a:rPr lang="en-GB" sz="1800" b="0" dirty="0"/>
              <a:t>, downloads, desktop.</a:t>
            </a:r>
          </a:p>
          <a:p>
            <a:pPr marL="0" indent="0">
              <a:buNone/>
            </a:pPr>
            <a:r>
              <a:rPr lang="en-GB" sz="1800" b="0" dirty="0"/>
              <a:t>Das </a:t>
            </a:r>
            <a:r>
              <a:rPr lang="en-GB" sz="1800" b="0" dirty="0" err="1"/>
              <a:t>Verzeichnis</a:t>
            </a:r>
            <a:r>
              <a:rPr lang="en-GB" sz="1800" b="0" dirty="0"/>
              <a:t> </a:t>
            </a:r>
            <a:r>
              <a:rPr lang="en-GB" sz="1800" b="0" dirty="0" err="1"/>
              <a:t>kann</a:t>
            </a:r>
            <a:r>
              <a:rPr lang="en-GB" sz="1800" b="0" dirty="0"/>
              <a:t> </a:t>
            </a:r>
            <a:r>
              <a:rPr lang="en-GB" sz="1800" b="0" dirty="0" err="1"/>
              <a:t>aus</a:t>
            </a:r>
            <a:r>
              <a:rPr lang="en-GB" sz="1800" b="0" dirty="0"/>
              <a:t> </a:t>
            </a:r>
            <a:r>
              <a:rPr lang="en-GB" sz="1800" b="0" dirty="0" err="1"/>
              <a:t>beliebig</a:t>
            </a:r>
            <a:r>
              <a:rPr lang="en-GB" sz="1800" b="0" dirty="0"/>
              <a:t> </a:t>
            </a:r>
            <a:r>
              <a:rPr lang="en-GB" sz="1800" b="0" dirty="0" err="1"/>
              <a:t>vielen</a:t>
            </a:r>
            <a:r>
              <a:rPr lang="en-GB" sz="1800" b="0" dirty="0"/>
              <a:t> </a:t>
            </a:r>
            <a:r>
              <a:rPr lang="en-GB" sz="1800" b="0" dirty="0" err="1"/>
              <a:t>verschachtelten</a:t>
            </a:r>
            <a:r>
              <a:rPr lang="en-GB" sz="1800" b="0" dirty="0"/>
              <a:t> </a:t>
            </a:r>
            <a:r>
              <a:rPr lang="en-GB" sz="1800" b="0" dirty="0" err="1"/>
              <a:t>Ordnern</a:t>
            </a:r>
            <a:r>
              <a:rPr lang="en-GB" sz="1800" b="0" dirty="0"/>
              <a:t> </a:t>
            </a:r>
            <a:r>
              <a:rPr lang="en-GB" sz="1800" b="0" dirty="0" err="1"/>
              <a:t>bestehen</a:t>
            </a:r>
            <a:r>
              <a:rPr lang="en-GB" sz="1800" b="0" dirty="0"/>
              <a:t>. </a:t>
            </a:r>
            <a:r>
              <a:rPr lang="en-GB" sz="1800" b="0" dirty="0" err="1"/>
              <a:t>Beispielhafte</a:t>
            </a:r>
            <a:r>
              <a:rPr lang="en-GB" sz="1800" b="0" dirty="0"/>
              <a:t> </a:t>
            </a:r>
            <a:r>
              <a:rPr lang="en-GB" sz="1800" b="0" dirty="0" err="1"/>
              <a:t>gültige</a:t>
            </a:r>
            <a:r>
              <a:rPr lang="en-GB" sz="1800" b="0" dirty="0"/>
              <a:t> </a:t>
            </a:r>
            <a:r>
              <a:rPr lang="en-GB" sz="1800" b="0" dirty="0" err="1"/>
              <a:t>Verzeichnisse</a:t>
            </a:r>
            <a:r>
              <a:rPr lang="en-GB" sz="1800" b="0" dirty="0"/>
              <a:t> </a:t>
            </a:r>
            <a:r>
              <a:rPr lang="en-GB" sz="1800" b="0" dirty="0" err="1"/>
              <a:t>sind</a:t>
            </a:r>
            <a:r>
              <a:rPr lang="en-GB" sz="1800" b="0" dirty="0"/>
              <a:t>:</a:t>
            </a:r>
          </a:p>
          <a:p>
            <a:pPr>
              <a:spcBef>
                <a:spcPts val="0"/>
              </a:spcBef>
            </a:pPr>
            <a:r>
              <a:rPr lang="en-GB" sz="1800" b="0" dirty="0" err="1"/>
              <a:t>dokumente</a:t>
            </a:r>
            <a:endParaRPr lang="en-GB" sz="1800" b="0" dirty="0"/>
          </a:p>
          <a:p>
            <a:pPr>
              <a:spcBef>
                <a:spcPts val="0"/>
              </a:spcBef>
            </a:pPr>
            <a:r>
              <a:rPr lang="en-GB" sz="1800" b="0" dirty="0" err="1"/>
              <a:t>bilder</a:t>
            </a:r>
            <a:r>
              <a:rPr lang="en-GB" sz="1800" b="0" dirty="0"/>
              <a:t>/</a:t>
            </a:r>
            <a:r>
              <a:rPr lang="en-GB" sz="1800" b="0" dirty="0" err="1"/>
              <a:t>musik</a:t>
            </a:r>
            <a:endParaRPr lang="en-GB" sz="1800" b="0" dirty="0"/>
          </a:p>
          <a:p>
            <a:pPr>
              <a:spcBef>
                <a:spcPts val="0"/>
              </a:spcBef>
            </a:pPr>
            <a:r>
              <a:rPr lang="en-GB" sz="1800" b="0" dirty="0"/>
              <a:t>downloads/</a:t>
            </a:r>
            <a:r>
              <a:rPr lang="en-GB" sz="1800" b="0" dirty="0" err="1"/>
              <a:t>bilder</a:t>
            </a:r>
            <a:r>
              <a:rPr lang="en-GB" sz="1800" b="0" dirty="0"/>
              <a:t>/</a:t>
            </a:r>
            <a:r>
              <a:rPr lang="en-GB" sz="1800" b="0" dirty="0" err="1"/>
              <a:t>dokumente</a:t>
            </a:r>
            <a:endParaRPr lang="en-CH" sz="1800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148D8-74E1-E225-55FB-ADCC3938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29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296243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2AA91-EB55-5B3C-7EC2-11E6B7589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Inhalt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9EF15-8DF0-3097-BF16-EA23CF53C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Git Einführung</a:t>
            </a:r>
          </a:p>
          <a:p>
            <a:r>
              <a:rPr lang="en-CH" dirty="0"/>
              <a:t>EBNF Beispiele</a:t>
            </a:r>
          </a:p>
          <a:p>
            <a:r>
              <a:rPr lang="en-CH" dirty="0"/>
              <a:t>EBNF Rekursion</a:t>
            </a:r>
          </a:p>
          <a:p>
            <a:r>
              <a:rPr lang="en-CH" dirty="0"/>
              <a:t>Ableitungsbaum / Ableitungstabelle</a:t>
            </a:r>
          </a:p>
          <a:p>
            <a:r>
              <a:rPr lang="en-CH" dirty="0"/>
              <a:t>EBNF Aufgaben</a:t>
            </a:r>
          </a:p>
          <a:p>
            <a:endParaRPr lang="en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AEECB0-73B9-7539-0546-F15AA70AF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3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18086707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CBADD7-2B2E-CE43-AB1B-96DFCE04D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/>
              <a:t>Repetition: Ableitungen</a:t>
            </a:r>
            <a:endParaRPr lang="de-CH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8DD9B3-5338-444C-9CED-AEA63A4B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B61C1A2F-2FC2-6D22-AEE0-B8701B6FB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840956"/>
          </a:xfrm>
        </p:spPr>
        <p:txBody>
          <a:bodyPr>
            <a:normAutofit/>
          </a:bodyPr>
          <a:lstStyle/>
          <a:p>
            <a:r>
              <a:rPr lang="de-DE" b="0" dirty="0"/>
              <a:t>Ableitungstabelle</a:t>
            </a:r>
          </a:p>
          <a:p>
            <a:pPr lvl="1"/>
            <a:r>
              <a:rPr lang="de-DE" b="0" dirty="0"/>
              <a:t>Erste Zeile ist Startregel</a:t>
            </a:r>
          </a:p>
          <a:p>
            <a:pPr lvl="1"/>
            <a:r>
              <a:rPr lang="de-DE" b="0" dirty="0"/>
              <a:t>Letzte Zeile ist Zeichenfolge</a:t>
            </a:r>
          </a:p>
          <a:p>
            <a:pPr lvl="1"/>
            <a:r>
              <a:rPr lang="de-DE" b="0" dirty="0"/>
              <a:t>Übergang zwischen zwei Zeilen entspricht Ableitungsschritt</a:t>
            </a:r>
            <a:br>
              <a:rPr lang="de-DE" b="0" dirty="0"/>
            </a:br>
            <a:endParaRPr lang="de-DE" b="0" dirty="0"/>
          </a:p>
          <a:p>
            <a:r>
              <a:rPr lang="de-DE" b="0" dirty="0"/>
              <a:t>Ableitungsbaum</a:t>
            </a:r>
          </a:p>
          <a:p>
            <a:pPr lvl="1"/>
            <a:r>
              <a:rPr lang="de-DE" dirty="0"/>
              <a:t>Wurzel ist Namen der Startregel</a:t>
            </a:r>
          </a:p>
          <a:p>
            <a:pPr lvl="1"/>
            <a:r>
              <a:rPr lang="de-DE" b="0" dirty="0"/>
              <a:t>Blätter sind Zeichen</a:t>
            </a:r>
          </a:p>
          <a:p>
            <a:pPr lvl="1"/>
            <a:r>
              <a:rPr lang="de-DE" b="0" dirty="0"/>
              <a:t>Verbindungen stehen für einen Ableitungsschritt</a:t>
            </a:r>
          </a:p>
        </p:txBody>
      </p:sp>
    </p:spTree>
    <p:extLst>
      <p:ext uri="{BB962C8B-B14F-4D97-AF65-F5344CB8AC3E}">
        <p14:creationId xmlns:p14="http://schemas.microsoft.com/office/powerpoint/2010/main" val="5452811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CBADD7-2B2E-CE43-AB1B-96DFCE04D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/>
              <a:t>Beispiel: Ableitung von -127 als Baum</a:t>
            </a:r>
            <a:endParaRPr lang="de-CH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8DD9B3-5338-444C-9CED-AEA63A4B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E7479D-E874-06A4-28E7-15EAB74B8512}"/>
              </a:ext>
            </a:extLst>
          </p:cNvPr>
          <p:cNvSpPr txBox="1">
            <a:spLocks/>
          </p:cNvSpPr>
          <p:nvPr/>
        </p:nvSpPr>
        <p:spPr>
          <a:xfrm>
            <a:off x="539552" y="1236426"/>
            <a:ext cx="7261672" cy="1115393"/>
          </a:xfrm>
          <a:prstGeom prst="rect">
            <a:avLst/>
          </a:prstGeom>
          <a:solidFill>
            <a:srgbClr val="F2F2F2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accent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b="0" dirty="0"/>
              <a:t>&lt;</a:t>
            </a:r>
            <a:r>
              <a:rPr lang="de-CH" b="0" dirty="0" err="1"/>
              <a:t>digit</a:t>
            </a:r>
            <a:r>
              <a:rPr lang="de-CH" b="0" dirty="0"/>
              <a:t>&gt;		⟵  	0 | 1 | 2 | 3 | 4 | 5 | 6 | 7 | 8 | 9</a:t>
            </a:r>
          </a:p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b="0" dirty="0"/>
              <a:t>&lt;integer&gt; 		⟵  	[ + | - ] &lt;</a:t>
            </a:r>
            <a:r>
              <a:rPr lang="de-CH" b="0" dirty="0" err="1"/>
              <a:t>digit</a:t>
            </a:r>
            <a:r>
              <a:rPr lang="de-CH" b="0" dirty="0"/>
              <a:t>&gt; {&lt;</a:t>
            </a:r>
            <a:r>
              <a:rPr lang="de-CH" b="0" dirty="0" err="1"/>
              <a:t>digit</a:t>
            </a:r>
            <a:r>
              <a:rPr lang="de-CH" b="0" dirty="0"/>
              <a:t>&gt;}</a:t>
            </a:r>
          </a:p>
        </p:txBody>
      </p:sp>
    </p:spTree>
    <p:extLst>
      <p:ext uri="{BB962C8B-B14F-4D97-AF65-F5344CB8AC3E}">
        <p14:creationId xmlns:p14="http://schemas.microsoft.com/office/powerpoint/2010/main" val="40791235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B010F-B8F6-C88A-88F9-55280AF2F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Besipiel: Ableitung von c,b,a als Baum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8AB52-1BEE-D535-DB08-E141313B7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32</a:t>
            </a:fld>
            <a:endParaRPr lang="de-CH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966B685-1383-7105-6AE6-E76BDAA09100}"/>
              </a:ext>
            </a:extLst>
          </p:cNvPr>
          <p:cNvSpPr txBox="1">
            <a:spLocks/>
          </p:cNvSpPr>
          <p:nvPr/>
        </p:nvSpPr>
        <p:spPr>
          <a:xfrm>
            <a:off x="611560" y="1272159"/>
            <a:ext cx="5400600" cy="1299591"/>
          </a:xfrm>
          <a:prstGeom prst="rect">
            <a:avLst/>
          </a:prstGeom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accent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CH" sz="2000" b="0">
                <a:solidFill>
                  <a:schemeClr val="tx1">
                    <a:lumMod val="50000"/>
                    <a:lumOff val="50000"/>
                  </a:schemeClr>
                </a:solidFill>
              </a:rPr>
              <a:t>EBNF-Beschreibung von List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CH" sz="2000" b="0"/>
              <a:t>&lt;letter&gt; &lt;= a | b | c			</a:t>
            </a:r>
            <a:r>
              <a:rPr lang="en-CH" sz="2000" b="0">
                <a:highlight>
                  <a:srgbClr val="FFFF00"/>
                </a:highlight>
              </a:rPr>
              <a:t>(R1)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CH" sz="2000" b="0"/>
              <a:t>&lt;list&gt; &lt;= (&lt;letter&gt; , &lt;list&gt;) |&lt;letter&gt;		</a:t>
            </a:r>
            <a:r>
              <a:rPr lang="en-CH" sz="2000" b="0">
                <a:highlight>
                  <a:srgbClr val="FFFF00"/>
                </a:highlight>
              </a:rPr>
              <a:t>(R2)</a:t>
            </a:r>
            <a:endParaRPr lang="en-CH" sz="2000" b="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988204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8A9487-5716-C6F4-5607-AB9D54E0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33</a:t>
            </a:fld>
            <a:endParaRPr lang="de-CH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827169-8D06-F978-5A65-8998130999B4}"/>
              </a:ext>
            </a:extLst>
          </p:cNvPr>
          <p:cNvSpPr/>
          <p:nvPr/>
        </p:nvSpPr>
        <p:spPr>
          <a:xfrm>
            <a:off x="1948424" y="11954"/>
            <a:ext cx="2808312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&lt;list&gt;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C66A4ED-6522-7CBA-7BAC-55D27FD3100B}"/>
              </a:ext>
            </a:extLst>
          </p:cNvPr>
          <p:cNvSpPr/>
          <p:nvPr/>
        </p:nvSpPr>
        <p:spPr>
          <a:xfrm>
            <a:off x="1948424" y="682042"/>
            <a:ext cx="2808312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(&lt;letter&gt; , &lt;list&gt;) | &lt;letter&gt;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AB1840-AE4A-1DB6-5DF6-2CC7F0EC4025}"/>
              </a:ext>
            </a:extLst>
          </p:cNvPr>
          <p:cNvSpPr/>
          <p:nvPr/>
        </p:nvSpPr>
        <p:spPr>
          <a:xfrm>
            <a:off x="-20880" y="1396274"/>
            <a:ext cx="2241680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&lt;letter&gt;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0FBE6C-C415-06DE-C963-9D00D9517510}"/>
              </a:ext>
            </a:extLst>
          </p:cNvPr>
          <p:cNvSpPr/>
          <p:nvPr/>
        </p:nvSpPr>
        <p:spPr>
          <a:xfrm>
            <a:off x="2825044" y="1396274"/>
            <a:ext cx="792088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,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8EE94C-83D5-9FF8-181C-FE6F75ACEFC7}"/>
              </a:ext>
            </a:extLst>
          </p:cNvPr>
          <p:cNvSpPr/>
          <p:nvPr/>
        </p:nvSpPr>
        <p:spPr>
          <a:xfrm>
            <a:off x="4386456" y="1398997"/>
            <a:ext cx="2808312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&lt;list&gt;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69A0D-A760-0D6B-2F8B-C0FEE8A1BD07}"/>
              </a:ext>
            </a:extLst>
          </p:cNvPr>
          <p:cNvSpPr/>
          <p:nvPr/>
        </p:nvSpPr>
        <p:spPr>
          <a:xfrm>
            <a:off x="745040" y="2151981"/>
            <a:ext cx="353824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1B0922-E457-F37C-8D72-84B0E0C67228}"/>
              </a:ext>
            </a:extLst>
          </p:cNvPr>
          <p:cNvSpPr/>
          <p:nvPr/>
        </p:nvSpPr>
        <p:spPr>
          <a:xfrm>
            <a:off x="4379980" y="2008750"/>
            <a:ext cx="2808312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(&lt;letter&gt; , &lt;list&gt;) | &lt;letter&gt;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1BCCAE-EA39-E3DB-E50B-1A7EBF424270}"/>
              </a:ext>
            </a:extLst>
          </p:cNvPr>
          <p:cNvSpPr/>
          <p:nvPr/>
        </p:nvSpPr>
        <p:spPr>
          <a:xfrm>
            <a:off x="4085692" y="2618503"/>
            <a:ext cx="972616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&lt;letter&gt;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753C74-CA5B-FB9A-50F8-B765FC5B1216}"/>
              </a:ext>
            </a:extLst>
          </p:cNvPr>
          <p:cNvSpPr/>
          <p:nvPr/>
        </p:nvSpPr>
        <p:spPr>
          <a:xfrm>
            <a:off x="5410540" y="2618503"/>
            <a:ext cx="972616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,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E695CC-3BDE-C06B-FFDA-6F6FE0635EC2}"/>
              </a:ext>
            </a:extLst>
          </p:cNvPr>
          <p:cNvSpPr/>
          <p:nvPr/>
        </p:nvSpPr>
        <p:spPr>
          <a:xfrm>
            <a:off x="6735388" y="2618503"/>
            <a:ext cx="972616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&lt;list&gt;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409BBD-7398-F9A6-D8AF-88BCCE6E91A9}"/>
              </a:ext>
            </a:extLst>
          </p:cNvPr>
          <p:cNvSpPr/>
          <p:nvPr/>
        </p:nvSpPr>
        <p:spPr>
          <a:xfrm>
            <a:off x="4395088" y="3270981"/>
            <a:ext cx="353824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49C7E37-5BD4-731F-C9A7-B3D9F0973C67}"/>
              </a:ext>
            </a:extLst>
          </p:cNvPr>
          <p:cNvSpPr/>
          <p:nvPr/>
        </p:nvSpPr>
        <p:spPr>
          <a:xfrm>
            <a:off x="5896848" y="3270981"/>
            <a:ext cx="2808312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(&lt;letter&gt; , &lt;list&gt;) | &lt;letter&gt;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5CA6FFC-845F-1903-4BEF-223CD7BEB8F1}"/>
              </a:ext>
            </a:extLst>
          </p:cNvPr>
          <p:cNvSpPr/>
          <p:nvPr/>
        </p:nvSpPr>
        <p:spPr>
          <a:xfrm>
            <a:off x="6709348" y="3876980"/>
            <a:ext cx="972616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&lt;letter&gt;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9844DEF-98A7-1ECB-C5CC-DF87E6F03067}"/>
              </a:ext>
            </a:extLst>
          </p:cNvPr>
          <p:cNvSpPr/>
          <p:nvPr/>
        </p:nvSpPr>
        <p:spPr>
          <a:xfrm>
            <a:off x="7044784" y="4527205"/>
            <a:ext cx="353824" cy="3976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a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6870F21-B625-B8D1-A9BA-A2F66D2495ED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3352580" y="409622"/>
            <a:ext cx="0" cy="27242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17D5EB3-BD1D-C603-8895-374FC474EED4}"/>
              </a:ext>
            </a:extLst>
          </p:cNvPr>
          <p:cNvCxnSpPr>
            <a:stCxn id="8" idx="2"/>
          </p:cNvCxnSpPr>
          <p:nvPr/>
        </p:nvCxnSpPr>
        <p:spPr>
          <a:xfrm>
            <a:off x="3352580" y="1079710"/>
            <a:ext cx="0" cy="31656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3723079-4F88-BD74-E04C-8EE38614C7CF}"/>
              </a:ext>
            </a:extLst>
          </p:cNvPr>
          <p:cNvCxnSpPr>
            <a:endCxn id="9" idx="0"/>
          </p:cNvCxnSpPr>
          <p:nvPr/>
        </p:nvCxnSpPr>
        <p:spPr>
          <a:xfrm flipH="1">
            <a:off x="1099960" y="1079710"/>
            <a:ext cx="1527824" cy="31656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9DA3B03-EAA1-F0F3-DE9E-07534D0EE3F3}"/>
              </a:ext>
            </a:extLst>
          </p:cNvPr>
          <p:cNvCxnSpPr>
            <a:endCxn id="11" idx="0"/>
          </p:cNvCxnSpPr>
          <p:nvPr/>
        </p:nvCxnSpPr>
        <p:spPr>
          <a:xfrm>
            <a:off x="3995936" y="1079710"/>
            <a:ext cx="1794676" cy="31928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F806404-FE2E-0AD4-5869-CDFB31AB223E}"/>
              </a:ext>
            </a:extLst>
          </p:cNvPr>
          <p:cNvCxnSpPr/>
          <p:nvPr/>
        </p:nvCxnSpPr>
        <p:spPr>
          <a:xfrm>
            <a:off x="921952" y="1798140"/>
            <a:ext cx="0" cy="31656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3F292EC-B83B-6D75-DC4A-04DBA089FB7B}"/>
              </a:ext>
            </a:extLst>
          </p:cNvPr>
          <p:cNvCxnSpPr/>
          <p:nvPr/>
        </p:nvCxnSpPr>
        <p:spPr>
          <a:xfrm>
            <a:off x="4572000" y="2954417"/>
            <a:ext cx="0" cy="31656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C21554E-9A0D-4597-CAE6-B3863EAF3028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84136" y="1776292"/>
            <a:ext cx="0" cy="23245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67CB777-B2D1-5106-B4C2-E2EB48353CCF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5784136" y="2406418"/>
            <a:ext cx="6476" cy="2120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DDAF497-C7B4-58D3-8A36-14DB4A7DE3E0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7300784" y="3016171"/>
            <a:ext cx="220" cy="2548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3B94065-F15F-95DD-38B8-A041272407BC}"/>
              </a:ext>
            </a:extLst>
          </p:cNvPr>
          <p:cNvCxnSpPr>
            <a:cxnSpLocks/>
          </p:cNvCxnSpPr>
          <p:nvPr/>
        </p:nvCxnSpPr>
        <p:spPr>
          <a:xfrm>
            <a:off x="7280244" y="3668649"/>
            <a:ext cx="20540" cy="2120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77E3A97-5F8B-E411-0AC9-4CB5FB1AD7FF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7195656" y="4274648"/>
            <a:ext cx="35980" cy="2525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33A7862-614E-6774-67FB-5764FC5F4F7D}"/>
              </a:ext>
            </a:extLst>
          </p:cNvPr>
          <p:cNvCxnSpPr>
            <a:endCxn id="14" idx="0"/>
          </p:cNvCxnSpPr>
          <p:nvPr/>
        </p:nvCxnSpPr>
        <p:spPr>
          <a:xfrm flipH="1">
            <a:off x="4572000" y="2406418"/>
            <a:ext cx="1008112" cy="2120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13C7817-FA0A-5FBC-C013-FEE59DDAA8BA}"/>
              </a:ext>
            </a:extLst>
          </p:cNvPr>
          <p:cNvCxnSpPr>
            <a:endCxn id="16" idx="0"/>
          </p:cNvCxnSpPr>
          <p:nvPr/>
        </p:nvCxnSpPr>
        <p:spPr>
          <a:xfrm>
            <a:off x="6383156" y="2406418"/>
            <a:ext cx="838540" cy="21208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32801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0FE82-0671-85D1-4301-A958C1FFE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34</a:t>
            </a:fld>
            <a:endParaRPr lang="de-CH" noProof="0" dirty="0"/>
          </a:p>
        </p:txBody>
      </p:sp>
      <p:pic>
        <p:nvPicPr>
          <p:cNvPr id="9" name="Picture 8" descr="A diagram of a computer code&#10;&#10;Description automatically generated">
            <a:extLst>
              <a:ext uri="{FF2B5EF4-FFF2-40B4-BE49-F238E27FC236}">
                <a16:creationId xmlns:a16="http://schemas.microsoft.com/office/drawing/2014/main" id="{B4AC4966-9F38-25A6-1182-FF5270A579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74" y="0"/>
            <a:ext cx="707145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279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CBADD7-2B2E-CE43-AB1B-96DFCE04D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/>
              <a:t>Beispiel: Ableitung von -127 als Baum</a:t>
            </a:r>
            <a:endParaRPr lang="de-CH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8DD9B3-5338-444C-9CED-AEA63A4B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E7479D-E874-06A4-28E7-15EAB74B8512}"/>
              </a:ext>
            </a:extLst>
          </p:cNvPr>
          <p:cNvSpPr txBox="1">
            <a:spLocks/>
          </p:cNvSpPr>
          <p:nvPr/>
        </p:nvSpPr>
        <p:spPr>
          <a:xfrm>
            <a:off x="539552" y="1236426"/>
            <a:ext cx="7261672" cy="1115393"/>
          </a:xfrm>
          <a:prstGeom prst="rect">
            <a:avLst/>
          </a:prstGeom>
          <a:solidFill>
            <a:srgbClr val="F2F2F2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accent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b="0" dirty="0"/>
              <a:t>&lt;</a:t>
            </a:r>
            <a:r>
              <a:rPr lang="de-CH" b="0" dirty="0" err="1"/>
              <a:t>digit</a:t>
            </a:r>
            <a:r>
              <a:rPr lang="de-CH" b="0" dirty="0"/>
              <a:t>&gt;		⟵  	0 | 1 | 2 | 3 | 4 | 5 | 6 | 7 | 8 | 9</a:t>
            </a:r>
          </a:p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b="0" dirty="0"/>
              <a:t>&lt;integer&gt; 		⟵  	[ + | - ] &lt;</a:t>
            </a:r>
            <a:r>
              <a:rPr lang="de-CH" b="0" dirty="0" err="1"/>
              <a:t>digit</a:t>
            </a:r>
            <a:r>
              <a:rPr lang="de-CH" b="0" dirty="0"/>
              <a:t>&gt; {&lt;</a:t>
            </a:r>
            <a:r>
              <a:rPr lang="de-CH" b="0" dirty="0" err="1"/>
              <a:t>digit</a:t>
            </a:r>
            <a:r>
              <a:rPr lang="de-CH" b="0" dirty="0"/>
              <a:t>&gt;}</a:t>
            </a:r>
          </a:p>
        </p:txBody>
      </p:sp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9AA632E8-F353-61FB-08C3-9F666085470E}"/>
              </a:ext>
            </a:extLst>
          </p:cNvPr>
          <p:cNvGraphicFramePr/>
          <p:nvPr/>
        </p:nvGraphicFramePr>
        <p:xfrm>
          <a:off x="1187624" y="822600"/>
          <a:ext cx="4752528" cy="5349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05FA5E3-7D52-ECA6-41C1-79CE60B08724}"/>
              </a:ext>
            </a:extLst>
          </p:cNvPr>
          <p:cNvCxnSpPr>
            <a:cxnSpLocks/>
          </p:cNvCxnSpPr>
          <p:nvPr/>
        </p:nvCxnSpPr>
        <p:spPr>
          <a:xfrm>
            <a:off x="3414020" y="2951487"/>
            <a:ext cx="0" cy="245750"/>
          </a:xfrm>
          <a:prstGeom prst="line">
            <a:avLst/>
          </a:prstGeom>
          <a:ln w="3302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2D8328C-D37F-1877-EF8A-9C09E4D0BBBC}"/>
              </a:ext>
            </a:extLst>
          </p:cNvPr>
          <p:cNvCxnSpPr>
            <a:cxnSpLocks/>
          </p:cNvCxnSpPr>
          <p:nvPr/>
        </p:nvCxnSpPr>
        <p:spPr>
          <a:xfrm>
            <a:off x="1799012" y="3383075"/>
            <a:ext cx="0" cy="228600"/>
          </a:xfrm>
          <a:prstGeom prst="line">
            <a:avLst/>
          </a:prstGeom>
          <a:ln w="3302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6CBEB29-7E26-823F-A051-6AD1F5E4E692}"/>
              </a:ext>
            </a:extLst>
          </p:cNvPr>
          <p:cNvCxnSpPr>
            <a:cxnSpLocks/>
          </p:cNvCxnSpPr>
          <p:nvPr/>
        </p:nvCxnSpPr>
        <p:spPr>
          <a:xfrm>
            <a:off x="3410571" y="3425837"/>
            <a:ext cx="0" cy="192024"/>
          </a:xfrm>
          <a:prstGeom prst="line">
            <a:avLst/>
          </a:prstGeom>
          <a:ln w="3302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C41ADC8-F1DA-2ABC-272F-0742B5D39121}"/>
              </a:ext>
            </a:extLst>
          </p:cNvPr>
          <p:cNvCxnSpPr>
            <a:cxnSpLocks/>
          </p:cNvCxnSpPr>
          <p:nvPr/>
        </p:nvCxnSpPr>
        <p:spPr>
          <a:xfrm>
            <a:off x="5014220" y="3407549"/>
            <a:ext cx="0" cy="192024"/>
          </a:xfrm>
          <a:prstGeom prst="line">
            <a:avLst/>
          </a:prstGeom>
          <a:ln w="3302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E98C3C-0F3D-54C9-7D61-9C80866331DA}"/>
              </a:ext>
            </a:extLst>
          </p:cNvPr>
          <p:cNvGrpSpPr/>
          <p:nvPr/>
        </p:nvGrpSpPr>
        <p:grpSpPr>
          <a:xfrm>
            <a:off x="4400358" y="4070261"/>
            <a:ext cx="1227723" cy="219456"/>
            <a:chOff x="1619497" y="2815612"/>
            <a:chExt cx="1227723" cy="219456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E25474A-CC5D-DD54-FBFC-B2018C1E958E}"/>
                </a:ext>
              </a:extLst>
            </p:cNvPr>
            <p:cNvSpPr/>
            <p:nvPr/>
          </p:nvSpPr>
          <p:spPr>
            <a:xfrm>
              <a:off x="1619497" y="2815613"/>
              <a:ext cx="1227723" cy="207085"/>
            </a:xfrm>
            <a:prstGeom prst="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CH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3320092-11C6-4D49-398E-BF7534E41ACC}"/>
                </a:ext>
              </a:extLst>
            </p:cNvPr>
            <p:cNvSpPr txBox="1"/>
            <p:nvPr/>
          </p:nvSpPr>
          <p:spPr>
            <a:xfrm>
              <a:off x="1619497" y="2815612"/>
              <a:ext cx="1227723" cy="21945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dirty="0">
                  <a:solidFill>
                    <a:schemeClr val="tx1"/>
                  </a:solidFill>
                </a:rPr>
                <a:t>0|1|2|3|4|5|6|7|8|9</a:t>
              </a:r>
            </a:p>
          </p:txBody>
        </p: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C395E74-C42D-C985-75B3-A3EFEB1E0D4F}"/>
              </a:ext>
            </a:extLst>
          </p:cNvPr>
          <p:cNvCxnSpPr>
            <a:cxnSpLocks/>
          </p:cNvCxnSpPr>
          <p:nvPr/>
        </p:nvCxnSpPr>
        <p:spPr>
          <a:xfrm>
            <a:off x="5014220" y="3845299"/>
            <a:ext cx="0" cy="192024"/>
          </a:xfrm>
          <a:prstGeom prst="line">
            <a:avLst/>
          </a:prstGeom>
          <a:ln w="3302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3242555-7EDB-AEEE-5DA9-869B13A32F4F}"/>
              </a:ext>
            </a:extLst>
          </p:cNvPr>
          <p:cNvCxnSpPr>
            <a:cxnSpLocks/>
          </p:cNvCxnSpPr>
          <p:nvPr/>
        </p:nvCxnSpPr>
        <p:spPr>
          <a:xfrm>
            <a:off x="3414020" y="3869299"/>
            <a:ext cx="0" cy="192024"/>
          </a:xfrm>
          <a:prstGeom prst="line">
            <a:avLst/>
          </a:prstGeom>
          <a:ln w="3302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44A26E0-117E-4182-8794-A57E05B8DE00}"/>
              </a:ext>
            </a:extLst>
          </p:cNvPr>
          <p:cNvGrpSpPr/>
          <p:nvPr/>
        </p:nvGrpSpPr>
        <p:grpSpPr>
          <a:xfrm>
            <a:off x="4400358" y="4529091"/>
            <a:ext cx="1227723" cy="219456"/>
            <a:chOff x="1619497" y="2815612"/>
            <a:chExt cx="1227723" cy="219456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A339E8B-F811-26EC-2376-CDA45B3B3DFA}"/>
                </a:ext>
              </a:extLst>
            </p:cNvPr>
            <p:cNvSpPr/>
            <p:nvPr/>
          </p:nvSpPr>
          <p:spPr>
            <a:xfrm>
              <a:off x="1619497" y="2815613"/>
              <a:ext cx="1227723" cy="207085"/>
            </a:xfrm>
            <a:prstGeom prst="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CH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BFC2ADC-D8A5-F81F-110D-703D63DDEEC7}"/>
                </a:ext>
              </a:extLst>
            </p:cNvPr>
            <p:cNvSpPr txBox="1"/>
            <p:nvPr/>
          </p:nvSpPr>
          <p:spPr>
            <a:xfrm>
              <a:off x="1619497" y="2815612"/>
              <a:ext cx="1227723" cy="21945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dirty="0">
                  <a:solidFill>
                    <a:schemeClr val="tx1"/>
                  </a:solidFill>
                </a:rPr>
                <a:t>2</a:t>
              </a:r>
              <a:endParaRPr lang="en-US" sz="1000" kern="12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B163514-21A0-AF50-771E-9DFAF9FAF33E}"/>
              </a:ext>
            </a:extLst>
          </p:cNvPr>
          <p:cNvCxnSpPr>
            <a:cxnSpLocks/>
          </p:cNvCxnSpPr>
          <p:nvPr/>
        </p:nvCxnSpPr>
        <p:spPr>
          <a:xfrm>
            <a:off x="5014220" y="4304129"/>
            <a:ext cx="0" cy="192024"/>
          </a:xfrm>
          <a:prstGeom prst="line">
            <a:avLst/>
          </a:prstGeom>
          <a:ln w="3302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7358273-A97B-0570-F88A-8B811DCE5484}"/>
              </a:ext>
            </a:extLst>
          </p:cNvPr>
          <p:cNvCxnSpPr/>
          <p:nvPr/>
        </p:nvCxnSpPr>
        <p:spPr>
          <a:xfrm>
            <a:off x="5014220" y="3527551"/>
            <a:ext cx="150199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FADD39A8-FC2A-890A-45FF-3BF8D748AB6C}"/>
              </a:ext>
            </a:extLst>
          </p:cNvPr>
          <p:cNvGrpSpPr/>
          <p:nvPr/>
        </p:nvGrpSpPr>
        <p:grpSpPr>
          <a:xfrm>
            <a:off x="5899751" y="3614265"/>
            <a:ext cx="1232929" cy="211358"/>
            <a:chOff x="3203672" y="2787369"/>
            <a:chExt cx="1232929" cy="21135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3D4D6CF-E3AB-B025-84D8-057827F9D177}"/>
                </a:ext>
              </a:extLst>
            </p:cNvPr>
            <p:cNvSpPr/>
            <p:nvPr/>
          </p:nvSpPr>
          <p:spPr>
            <a:xfrm>
              <a:off x="3203672" y="2787369"/>
              <a:ext cx="1232929" cy="21135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CH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F4F755F-D727-CECF-EF1F-EFA70205AF2B}"/>
                </a:ext>
              </a:extLst>
            </p:cNvPr>
            <p:cNvSpPr txBox="1"/>
            <p:nvPr/>
          </p:nvSpPr>
          <p:spPr>
            <a:xfrm>
              <a:off x="3203672" y="2787369"/>
              <a:ext cx="1232929" cy="21135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dirty="0">
                  <a:solidFill>
                    <a:schemeClr val="tx1"/>
                  </a:solidFill>
                </a:rPr>
                <a:t>&lt;digit&gt;</a:t>
              </a: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539F7D2-C7D1-5C33-1937-3A04CC5F7C97}"/>
              </a:ext>
            </a:extLst>
          </p:cNvPr>
          <p:cNvCxnSpPr>
            <a:cxnSpLocks/>
          </p:cNvCxnSpPr>
          <p:nvPr/>
        </p:nvCxnSpPr>
        <p:spPr>
          <a:xfrm>
            <a:off x="6516216" y="3515663"/>
            <a:ext cx="0" cy="102198"/>
          </a:xfrm>
          <a:prstGeom prst="line">
            <a:avLst/>
          </a:prstGeom>
          <a:ln w="3302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22A678-BD97-9AA9-D0FE-FF9F85C5E3D7}"/>
              </a:ext>
            </a:extLst>
          </p:cNvPr>
          <p:cNvGrpSpPr/>
          <p:nvPr/>
        </p:nvGrpSpPr>
        <p:grpSpPr>
          <a:xfrm>
            <a:off x="5936565" y="4073401"/>
            <a:ext cx="1227723" cy="219456"/>
            <a:chOff x="1619497" y="2815612"/>
            <a:chExt cx="1227723" cy="219456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3DBF938-871D-BEB3-7ACF-867AB2CB7750}"/>
                </a:ext>
              </a:extLst>
            </p:cNvPr>
            <p:cNvSpPr/>
            <p:nvPr/>
          </p:nvSpPr>
          <p:spPr>
            <a:xfrm>
              <a:off x="1619497" y="2815613"/>
              <a:ext cx="1227723" cy="2070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CH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8E78E5-9C3E-1B41-5CF6-ED6425CCE513}"/>
                </a:ext>
              </a:extLst>
            </p:cNvPr>
            <p:cNvSpPr txBox="1"/>
            <p:nvPr/>
          </p:nvSpPr>
          <p:spPr>
            <a:xfrm>
              <a:off x="1619497" y="2815612"/>
              <a:ext cx="1227723" cy="21945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dirty="0">
                  <a:solidFill>
                    <a:schemeClr val="tx1"/>
                  </a:solidFill>
                </a:rPr>
                <a:t>0|1|2|3|4|5|6|7|8|9</a:t>
              </a: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018EDC4-6F4B-C9CC-B422-482A199D61A6}"/>
              </a:ext>
            </a:extLst>
          </p:cNvPr>
          <p:cNvCxnSpPr>
            <a:cxnSpLocks/>
          </p:cNvCxnSpPr>
          <p:nvPr/>
        </p:nvCxnSpPr>
        <p:spPr>
          <a:xfrm>
            <a:off x="6516216" y="3848439"/>
            <a:ext cx="0" cy="192024"/>
          </a:xfrm>
          <a:prstGeom prst="line">
            <a:avLst/>
          </a:prstGeom>
          <a:ln w="3302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672E937-D13B-E495-D1D1-6EE577C7960B}"/>
              </a:ext>
            </a:extLst>
          </p:cNvPr>
          <p:cNvGrpSpPr/>
          <p:nvPr/>
        </p:nvGrpSpPr>
        <p:grpSpPr>
          <a:xfrm>
            <a:off x="5936565" y="4532231"/>
            <a:ext cx="1227723" cy="219456"/>
            <a:chOff x="1619497" y="2815612"/>
            <a:chExt cx="1227723" cy="219456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DC76420-7322-8C53-BD4F-F0B7F0264AC1}"/>
                </a:ext>
              </a:extLst>
            </p:cNvPr>
            <p:cNvSpPr/>
            <p:nvPr/>
          </p:nvSpPr>
          <p:spPr>
            <a:xfrm>
              <a:off x="1619497" y="2815613"/>
              <a:ext cx="1227723" cy="207085"/>
            </a:xfrm>
            <a:prstGeom prst="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CH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624330-7F2F-532D-1685-2754EBA215C0}"/>
                </a:ext>
              </a:extLst>
            </p:cNvPr>
            <p:cNvSpPr txBox="1"/>
            <p:nvPr/>
          </p:nvSpPr>
          <p:spPr>
            <a:xfrm>
              <a:off x="1619497" y="2815612"/>
              <a:ext cx="1227723" cy="21945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dirty="0">
                  <a:solidFill>
                    <a:schemeClr val="tx1"/>
                  </a:solidFill>
                </a:rPr>
                <a:t>7</a:t>
              </a:r>
              <a:endParaRPr lang="en-US" sz="1000" kern="12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227A5F1-C0EE-47C6-0AF9-21D83E66ABA4}"/>
              </a:ext>
            </a:extLst>
          </p:cNvPr>
          <p:cNvCxnSpPr>
            <a:cxnSpLocks/>
          </p:cNvCxnSpPr>
          <p:nvPr/>
        </p:nvCxnSpPr>
        <p:spPr>
          <a:xfrm>
            <a:off x="6516216" y="4307269"/>
            <a:ext cx="0" cy="192024"/>
          </a:xfrm>
          <a:prstGeom prst="line">
            <a:avLst/>
          </a:prstGeom>
          <a:ln w="3302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7072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CBADD7-2B2E-CE43-AB1B-96DFCE04D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/>
              <a:t>Beispiel: Ableitung von -127 als Tabelle</a:t>
            </a:r>
            <a:endParaRPr lang="de-CH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8DD9B3-5338-444C-9CED-AEA63A4B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0530BD2-CCF5-B7F4-A291-E3E475BEB700}"/>
              </a:ext>
            </a:extLst>
          </p:cNvPr>
          <p:cNvSpPr txBox="1">
            <a:spLocks/>
          </p:cNvSpPr>
          <p:nvPr/>
        </p:nvSpPr>
        <p:spPr>
          <a:xfrm>
            <a:off x="1043608" y="1063229"/>
            <a:ext cx="7560840" cy="1494532"/>
          </a:xfrm>
          <a:prstGeom prst="rect">
            <a:avLst/>
          </a:prstGeom>
          <a:solidFill>
            <a:srgbClr val="F2F2F2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accent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b="0" dirty="0"/>
              <a:t>&lt;digit&gt;		⟵  	0 | 1 | 2 | 3 | 4 | 5 | 6 | 7 | 8 | 9</a:t>
            </a:r>
          </a:p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b="0" dirty="0"/>
              <a:t>&lt;integer&gt; 		⟵  	[ + | - ] &lt;digit&gt; {&lt;digit&gt;}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2BEBA2-2C02-97E6-7B69-921247A79619}"/>
              </a:ext>
            </a:extLst>
          </p:cNvPr>
          <p:cNvSpPr txBox="1"/>
          <p:nvPr/>
        </p:nvSpPr>
        <p:spPr>
          <a:xfrm>
            <a:off x="457200" y="1114092"/>
            <a:ext cx="7018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sz="1800" b="0" dirty="0"/>
              <a:t>(R1)</a:t>
            </a:r>
          </a:p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b="0" dirty="0"/>
              <a:t> </a:t>
            </a:r>
          </a:p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sz="1800" b="0" dirty="0"/>
              <a:t>(R2)</a:t>
            </a:r>
            <a:r>
              <a:rPr lang="de-CH" b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954841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CBADD7-2B2E-CE43-AB1B-96DFCE04D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CH" dirty="0"/>
              <a:t>Beispiel: Ableitung von -127 als Tabelle</a:t>
            </a:r>
            <a:endParaRPr lang="de-CH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8DD9B3-5338-444C-9CED-AEA63A4B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0530BD2-CCF5-B7F4-A291-E3E475BEB700}"/>
              </a:ext>
            </a:extLst>
          </p:cNvPr>
          <p:cNvSpPr txBox="1">
            <a:spLocks/>
          </p:cNvSpPr>
          <p:nvPr/>
        </p:nvSpPr>
        <p:spPr>
          <a:xfrm>
            <a:off x="1043608" y="1063229"/>
            <a:ext cx="7560840" cy="1494532"/>
          </a:xfrm>
          <a:prstGeom prst="rect">
            <a:avLst/>
          </a:prstGeom>
          <a:solidFill>
            <a:srgbClr val="F2F2F2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accent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b="0" dirty="0"/>
              <a:t>&lt;digit&gt;		⟵  	0 | 1 | 2 | 3 | 4 | 5 | 6 | 7 | 8 | 9</a:t>
            </a:r>
          </a:p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b="0" dirty="0"/>
              <a:t>&lt;integer&gt; 		⟵  	[ + | - ] &lt;digit&gt; {&lt;digit&gt;}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35CFAC-F24E-5CB2-4C3C-86D564049149}"/>
              </a:ext>
            </a:extLst>
          </p:cNvPr>
          <p:cNvSpPr txBox="1"/>
          <p:nvPr/>
        </p:nvSpPr>
        <p:spPr>
          <a:xfrm>
            <a:off x="457200" y="2419261"/>
            <a:ext cx="8280920" cy="20313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0" indent="0">
              <a:buFont typeface="Wingdings" pitchFamily="2" charset="2"/>
              <a:buNone/>
              <a:tabLst>
                <a:tab pos="1257300" algn="l"/>
                <a:tab pos="2000250" algn="l"/>
                <a:tab pos="5772150" algn="l"/>
              </a:tabLst>
            </a:pPr>
            <a:r>
              <a:rPr lang="de-CH" b="0" dirty="0"/>
              <a:t>&lt;integer&gt;  	⟵  	[ + | - ] &lt;digit&gt; {&lt;digit&gt;}</a:t>
            </a:r>
            <a:r>
              <a:rPr lang="de-CH" dirty="0"/>
              <a:t>	(R2)</a:t>
            </a:r>
            <a:endParaRPr lang="de-CH" b="0" dirty="0"/>
          </a:p>
          <a:p>
            <a:pPr marL="0" indent="0">
              <a:buFont typeface="Wingdings" pitchFamily="2" charset="2"/>
              <a:buNone/>
              <a:tabLst>
                <a:tab pos="1257300" algn="l"/>
                <a:tab pos="2000250" algn="l"/>
                <a:tab pos="5772150" algn="l"/>
              </a:tabLst>
            </a:pPr>
            <a:r>
              <a:rPr lang="de-CH" b="0" dirty="0"/>
              <a:t>	⟵  	</a:t>
            </a:r>
            <a:r>
              <a:rPr lang="de-CH" dirty="0"/>
              <a:t>+ | -  </a:t>
            </a:r>
            <a:r>
              <a:rPr lang="de-CH" b="0" dirty="0"/>
              <a:t>&lt;digit&gt; {&lt;digit&gt;} 	Option </a:t>
            </a:r>
            <a:r>
              <a:rPr lang="de-CH" dirty="0"/>
              <a:t>ge</a:t>
            </a:r>
            <a:r>
              <a:rPr lang="de-CH" b="0" dirty="0"/>
              <a:t>wählt</a:t>
            </a:r>
          </a:p>
          <a:p>
            <a:pPr>
              <a:tabLst>
                <a:tab pos="1257300" algn="l"/>
                <a:tab pos="2000250" algn="l"/>
                <a:tab pos="5772150" algn="l"/>
              </a:tabLst>
            </a:pPr>
            <a:r>
              <a:rPr lang="de-CH" b="0" dirty="0"/>
              <a:t>	⟵  	-</a:t>
            </a:r>
            <a:r>
              <a:rPr lang="de-CH" dirty="0"/>
              <a:t>  </a:t>
            </a:r>
            <a:r>
              <a:rPr lang="de-CH" b="0" dirty="0"/>
              <a:t>&lt;digit&gt; {&lt;digit&gt;}	</a:t>
            </a:r>
            <a:r>
              <a:rPr lang="de-CH" dirty="0"/>
              <a:t>-</a:t>
            </a:r>
            <a:r>
              <a:rPr lang="de-CH" b="0" dirty="0"/>
              <a:t> gewählt</a:t>
            </a:r>
            <a:br>
              <a:rPr lang="de-CH" b="0" dirty="0"/>
            </a:br>
            <a:r>
              <a:rPr lang="de-CH" b="0" dirty="0"/>
              <a:t>	⟵  	-</a:t>
            </a:r>
            <a:r>
              <a:rPr lang="de-CH" dirty="0"/>
              <a:t>  </a:t>
            </a:r>
            <a:r>
              <a:rPr lang="de-CH" b="0" dirty="0"/>
              <a:t>&lt;digit&gt; &lt;digit&gt; &lt;digit&gt; 	</a:t>
            </a:r>
            <a:r>
              <a:rPr lang="de-CH" dirty="0"/>
              <a:t>2</a:t>
            </a:r>
            <a:r>
              <a:rPr lang="de-CH" b="0" dirty="0"/>
              <a:t> mal wiederholt</a:t>
            </a:r>
          </a:p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b="0" dirty="0"/>
              <a:t>                        ⟵         -</a:t>
            </a:r>
            <a:r>
              <a:rPr lang="de-CH" dirty="0"/>
              <a:t>  1 </a:t>
            </a:r>
            <a:r>
              <a:rPr lang="de-CH" b="0" dirty="0"/>
              <a:t>&lt;digit&gt; &lt;digit&gt;                                        (R1) und 1 gewählt</a:t>
            </a:r>
          </a:p>
          <a:p>
            <a:pPr>
              <a:tabLst>
                <a:tab pos="1484313" algn="l"/>
              </a:tabLst>
            </a:pPr>
            <a:r>
              <a:rPr lang="de-CH" dirty="0"/>
              <a:t>                        </a:t>
            </a:r>
            <a:r>
              <a:rPr lang="de-CH" b="0" dirty="0"/>
              <a:t>⟵         -</a:t>
            </a:r>
            <a:r>
              <a:rPr lang="de-CH" dirty="0"/>
              <a:t>  1 2 </a:t>
            </a:r>
            <a:r>
              <a:rPr lang="de-CH" b="0" dirty="0"/>
              <a:t>&lt;digit&gt;                                                  (R1) und 2 gewählt</a:t>
            </a:r>
          </a:p>
          <a:p>
            <a:pPr>
              <a:tabLst>
                <a:tab pos="1484313" algn="l"/>
              </a:tabLst>
            </a:pPr>
            <a:r>
              <a:rPr lang="de-CH" dirty="0"/>
              <a:t>                        </a:t>
            </a:r>
            <a:r>
              <a:rPr lang="de-CH" b="0" dirty="0"/>
              <a:t>⟵         -</a:t>
            </a:r>
            <a:r>
              <a:rPr lang="de-CH" dirty="0"/>
              <a:t>  1 2 7</a:t>
            </a:r>
            <a:r>
              <a:rPr lang="de-CH" b="0" dirty="0"/>
              <a:t>                                                            (R1) und 7 gewählt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2BEBA2-2C02-97E6-7B69-921247A79619}"/>
              </a:ext>
            </a:extLst>
          </p:cNvPr>
          <p:cNvSpPr txBox="1"/>
          <p:nvPr/>
        </p:nvSpPr>
        <p:spPr>
          <a:xfrm>
            <a:off x="457200" y="1114092"/>
            <a:ext cx="7018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sz="1800" b="0" dirty="0"/>
              <a:t>(R1)</a:t>
            </a:r>
          </a:p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b="0" dirty="0"/>
              <a:t> </a:t>
            </a:r>
          </a:p>
          <a:p>
            <a:pPr marL="0" indent="0">
              <a:buFont typeface="Wingdings" pitchFamily="2" charset="2"/>
              <a:buNone/>
              <a:tabLst>
                <a:tab pos="1484313" algn="l"/>
              </a:tabLst>
            </a:pPr>
            <a:r>
              <a:rPr lang="de-CH" sz="1800" b="0" dirty="0"/>
              <a:t>(R2)</a:t>
            </a:r>
            <a:r>
              <a:rPr lang="de-CH" b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74206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9B0EA-6557-6F0A-5852-D1D2E543C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Beispiel: Ableitung von c,b,a als Tabelle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4281B-3CCF-AFF0-48D5-508C6DC49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38</a:t>
            </a:fld>
            <a:endParaRPr lang="de-CH" noProof="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7BE09C0-1BD2-C7E5-C74F-4C49A8E07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584" y="1469195"/>
            <a:ext cx="5400600" cy="1299591"/>
          </a:xfrm>
          <a:ln>
            <a:solidFill>
              <a:schemeClr val="dk1">
                <a:shade val="95000"/>
                <a:satMod val="10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H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EBNF-Beschreibung von List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CH" sz="2000" b="0" dirty="0"/>
              <a:t>&lt;letter&gt; &lt;= a | b | c			</a:t>
            </a:r>
            <a:r>
              <a:rPr lang="en-CH" sz="2000" b="0" dirty="0">
                <a:highlight>
                  <a:srgbClr val="FFFF00"/>
                </a:highlight>
              </a:rPr>
              <a:t>(R1)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H" sz="2000" b="0" dirty="0"/>
              <a:t>&lt;list&gt; &lt;= (&lt;letter&gt; , &lt;list&gt;) |&lt;letter&gt;		</a:t>
            </a:r>
            <a:r>
              <a:rPr lang="en-CH" sz="2000" b="0" dirty="0">
                <a:highlight>
                  <a:srgbClr val="FFFF00"/>
                </a:highlight>
              </a:rPr>
              <a:t>(R2)</a:t>
            </a:r>
          </a:p>
        </p:txBody>
      </p:sp>
    </p:spTree>
    <p:extLst>
      <p:ext uri="{BB962C8B-B14F-4D97-AF65-F5344CB8AC3E}">
        <p14:creationId xmlns:p14="http://schemas.microsoft.com/office/powerpoint/2010/main" val="17083172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CF22F-2CFA-037E-7F1A-A490578C8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EBNF Notation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8F007-E949-5889-FF53-FA4D1D1C5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0" dirty="0"/>
              <a:t>In alten Prüfungen wird oft kursiv verwendet für EBNF-Regeln.</a:t>
            </a:r>
          </a:p>
          <a:p>
            <a:r>
              <a:rPr lang="de-DE" b="0" i="1" dirty="0" err="1"/>
              <a:t>digit</a:t>
            </a:r>
            <a:r>
              <a:rPr lang="de-DE" b="0" dirty="0"/>
              <a:t>  statt  &lt;</a:t>
            </a:r>
            <a:r>
              <a:rPr lang="de-DE" b="0" dirty="0" err="1"/>
              <a:t>digit</a:t>
            </a:r>
            <a:r>
              <a:rPr lang="de-DE" b="0" dirty="0"/>
              <a:t>&gt;</a:t>
            </a:r>
          </a:p>
          <a:p>
            <a:r>
              <a:rPr lang="de-DE" b="0" dirty="0"/>
              <a:t>Ab diesem Semester ist eine EBNF-Regel nur korrekt, wenn sie durch &lt; &gt; gekennzeichnet ist.</a:t>
            </a:r>
          </a:p>
          <a:p>
            <a:r>
              <a:rPr lang="de-DE" b="0" dirty="0"/>
              <a:t>Ebenfalls verwenden wir &lt;- statt &lt;=, beides wird aber als korrekt bewertet.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9EDB0-79F5-12D1-A39E-B935B4230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39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794993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CBADD7-2B2E-CE43-AB1B-96DFCE04D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25999"/>
            <a:ext cx="8229600" cy="737230"/>
          </a:xfrm>
        </p:spPr>
        <p:txBody>
          <a:bodyPr>
            <a:noAutofit/>
          </a:bodyPr>
          <a:lstStyle/>
          <a:p>
            <a:r>
              <a:rPr lang="de-CH" dirty="0"/>
              <a:t>Git Repository</a:t>
            </a:r>
            <a:endParaRPr lang="de-CH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8DD9B3-5338-444C-9CED-AEA63A4B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5C3C57-7B2C-B528-4E61-67F36E5C50CC}"/>
              </a:ext>
            </a:extLst>
          </p:cNvPr>
          <p:cNvSpPr txBox="1"/>
          <p:nvPr/>
        </p:nvSpPr>
        <p:spPr>
          <a:xfrm>
            <a:off x="2290813" y="2380467"/>
            <a:ext cx="4581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b="0" dirty="0">
                <a:effectLst/>
              </a:rPr>
              <a:t> </a:t>
            </a:r>
            <a:endParaRPr lang="en-CH" dirty="0"/>
          </a:p>
        </p:txBody>
      </p:sp>
      <p:sp>
        <p:nvSpPr>
          <p:cNvPr id="11" name="Google Shape;95;p20">
            <a:extLst>
              <a:ext uri="{FF2B5EF4-FFF2-40B4-BE49-F238E27FC236}">
                <a16:creationId xmlns:a16="http://schemas.microsoft.com/office/drawing/2014/main" id="{22EFCA89-0518-C351-2F78-84BEBA2C065D}"/>
              </a:ext>
            </a:extLst>
          </p:cNvPr>
          <p:cNvSpPr/>
          <p:nvPr/>
        </p:nvSpPr>
        <p:spPr>
          <a:xfrm>
            <a:off x="589475" y="1387575"/>
            <a:ext cx="2675700" cy="2513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97;p20">
            <a:extLst>
              <a:ext uri="{FF2B5EF4-FFF2-40B4-BE49-F238E27FC236}">
                <a16:creationId xmlns:a16="http://schemas.microsoft.com/office/drawing/2014/main" id="{62888B38-59D9-6029-76A9-610F7C723340}"/>
              </a:ext>
            </a:extLst>
          </p:cNvPr>
          <p:cNvSpPr txBox="1"/>
          <p:nvPr/>
        </p:nvSpPr>
        <p:spPr>
          <a:xfrm>
            <a:off x="378625" y="3811375"/>
            <a:ext cx="2974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 Git-Server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98;p20">
            <a:extLst>
              <a:ext uri="{FF2B5EF4-FFF2-40B4-BE49-F238E27FC236}">
                <a16:creationId xmlns:a16="http://schemas.microsoft.com/office/drawing/2014/main" id="{B7638156-EAE4-AA80-B15D-1B64BCF7AEAB}"/>
              </a:ext>
            </a:extLst>
          </p:cNvPr>
          <p:cNvSpPr txBox="1"/>
          <p:nvPr/>
        </p:nvSpPr>
        <p:spPr>
          <a:xfrm>
            <a:off x="4636219" y="3574000"/>
            <a:ext cx="38358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Jedes Repository auf dem Git-Server ist privat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99;p20">
            <a:extLst>
              <a:ext uri="{FF2B5EF4-FFF2-40B4-BE49-F238E27FC236}">
                <a16:creationId xmlns:a16="http://schemas.microsoft.com/office/drawing/2014/main" id="{2E2BA407-9663-1A2B-3F13-F0C5E882681B}"/>
              </a:ext>
            </a:extLst>
          </p:cNvPr>
          <p:cNvSpPr/>
          <p:nvPr/>
        </p:nvSpPr>
        <p:spPr>
          <a:xfrm>
            <a:off x="5172400" y="2329125"/>
            <a:ext cx="2721900" cy="1191000"/>
          </a:xfrm>
          <a:prstGeom prst="snip1Rect">
            <a:avLst>
              <a:gd name="adj" fmla="val 42232"/>
            </a:avLst>
          </a:prstGeom>
          <a:solidFill>
            <a:srgbClr val="FFE59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00;p20">
            <a:extLst>
              <a:ext uri="{FF2B5EF4-FFF2-40B4-BE49-F238E27FC236}">
                <a16:creationId xmlns:a16="http://schemas.microsoft.com/office/drawing/2014/main" id="{67BB4045-4C2A-ABCB-D61C-22B192E4A8E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74150" y="1864450"/>
            <a:ext cx="1014550" cy="64775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" name="Google Shape;101;p20">
            <a:extLst>
              <a:ext uri="{FF2B5EF4-FFF2-40B4-BE49-F238E27FC236}">
                <a16:creationId xmlns:a16="http://schemas.microsoft.com/office/drawing/2014/main" id="{DBDA7901-3ADB-441A-0CF1-883A9ADC9723}"/>
              </a:ext>
            </a:extLst>
          </p:cNvPr>
          <p:cNvSpPr txBox="1"/>
          <p:nvPr/>
        </p:nvSpPr>
        <p:spPr>
          <a:xfrm>
            <a:off x="6012500" y="1820988"/>
            <a:ext cx="10146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.git</a:t>
            </a:r>
            <a:endParaRPr sz="1800" b="1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17" name="Google Shape;102;p20">
            <a:extLst>
              <a:ext uri="{FF2B5EF4-FFF2-40B4-BE49-F238E27FC236}">
                <a16:creationId xmlns:a16="http://schemas.microsoft.com/office/drawing/2014/main" id="{6623EC53-1C9A-D4D6-E036-0B98F3F451A6}"/>
              </a:ext>
            </a:extLst>
          </p:cNvPr>
          <p:cNvGrpSpPr/>
          <p:nvPr/>
        </p:nvGrpSpPr>
        <p:grpSpPr>
          <a:xfrm>
            <a:off x="5813358" y="2666575"/>
            <a:ext cx="676200" cy="565550"/>
            <a:chOff x="3916013" y="2589850"/>
            <a:chExt cx="676200" cy="565550"/>
          </a:xfrm>
        </p:grpSpPr>
        <p:sp>
          <p:nvSpPr>
            <p:cNvPr id="18" name="Google Shape;103;p20">
              <a:extLst>
                <a:ext uri="{FF2B5EF4-FFF2-40B4-BE49-F238E27FC236}">
                  <a16:creationId xmlns:a16="http://schemas.microsoft.com/office/drawing/2014/main" id="{4A8F63D8-651B-1330-FDC3-515CEE6EDBF3}"/>
                </a:ext>
              </a:extLst>
            </p:cNvPr>
            <p:cNvSpPr txBox="1"/>
            <p:nvPr/>
          </p:nvSpPr>
          <p:spPr>
            <a:xfrm>
              <a:off x="3916013" y="2934300"/>
              <a:ext cx="676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U0.java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19" name="Google Shape;104;p20">
              <a:extLst>
                <a:ext uri="{FF2B5EF4-FFF2-40B4-BE49-F238E27FC236}">
                  <a16:creationId xmlns:a16="http://schemas.microsoft.com/office/drawing/2014/main" id="{5EF2BA78-7AD3-CC45-1D4F-A7E709D23318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" name="Google Shape;105;p20">
            <a:extLst>
              <a:ext uri="{FF2B5EF4-FFF2-40B4-BE49-F238E27FC236}">
                <a16:creationId xmlns:a16="http://schemas.microsoft.com/office/drawing/2014/main" id="{1637A1CC-A6F6-BB78-BB1C-EC2EF69E2027}"/>
              </a:ext>
            </a:extLst>
          </p:cNvPr>
          <p:cNvGrpSpPr/>
          <p:nvPr/>
        </p:nvGrpSpPr>
        <p:grpSpPr>
          <a:xfrm>
            <a:off x="6580033" y="2666575"/>
            <a:ext cx="676200" cy="565550"/>
            <a:chOff x="3916013" y="2589850"/>
            <a:chExt cx="676200" cy="565550"/>
          </a:xfrm>
        </p:grpSpPr>
        <p:sp>
          <p:nvSpPr>
            <p:cNvPr id="21" name="Google Shape;106;p20">
              <a:extLst>
                <a:ext uri="{FF2B5EF4-FFF2-40B4-BE49-F238E27FC236}">
                  <a16:creationId xmlns:a16="http://schemas.microsoft.com/office/drawing/2014/main" id="{5D582C9B-3A52-668B-45EE-F7073990E9D6}"/>
                </a:ext>
              </a:extLst>
            </p:cNvPr>
            <p:cNvSpPr txBox="1"/>
            <p:nvPr/>
          </p:nvSpPr>
          <p:spPr>
            <a:xfrm>
              <a:off x="3916013" y="2934300"/>
              <a:ext cx="676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U1.java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22" name="Google Shape;107;p20">
              <a:extLst>
                <a:ext uri="{FF2B5EF4-FFF2-40B4-BE49-F238E27FC236}">
                  <a16:creationId xmlns:a16="http://schemas.microsoft.com/office/drawing/2014/main" id="{6AE63D49-AFDD-2FE1-615E-688B263574A7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" name="Google Shape;108;p20">
            <a:extLst>
              <a:ext uri="{FF2B5EF4-FFF2-40B4-BE49-F238E27FC236}">
                <a16:creationId xmlns:a16="http://schemas.microsoft.com/office/drawing/2014/main" id="{93507E73-173D-EE48-729B-1C77DD68F5C1}"/>
              </a:ext>
            </a:extLst>
          </p:cNvPr>
          <p:cNvSpPr txBox="1"/>
          <p:nvPr/>
        </p:nvSpPr>
        <p:spPr>
          <a:xfrm>
            <a:off x="5022150" y="1953925"/>
            <a:ext cx="16644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" name="Google Shape;109;p20">
            <a:extLst>
              <a:ext uri="{FF2B5EF4-FFF2-40B4-BE49-F238E27FC236}">
                <a16:creationId xmlns:a16="http://schemas.microsoft.com/office/drawing/2014/main" id="{104763FF-FC67-215B-4C47-81ABAB73E241}"/>
              </a:ext>
            </a:extLst>
          </p:cNvPr>
          <p:cNvGrpSpPr/>
          <p:nvPr/>
        </p:nvGrpSpPr>
        <p:grpSpPr>
          <a:xfrm>
            <a:off x="774575" y="1673725"/>
            <a:ext cx="2313738" cy="365700"/>
            <a:chOff x="774575" y="1673725"/>
            <a:chExt cx="2313738" cy="365700"/>
          </a:xfrm>
        </p:grpSpPr>
        <p:sp>
          <p:nvSpPr>
            <p:cNvPr id="25" name="Google Shape;110;p20">
              <a:extLst>
                <a:ext uri="{FF2B5EF4-FFF2-40B4-BE49-F238E27FC236}">
                  <a16:creationId xmlns:a16="http://schemas.microsoft.com/office/drawing/2014/main" id="{F49B3A0E-7241-899B-D858-8E44392EBCB8}"/>
                </a:ext>
              </a:extLst>
            </p:cNvPr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11;p20">
              <a:extLst>
                <a:ext uri="{FF2B5EF4-FFF2-40B4-BE49-F238E27FC236}">
                  <a16:creationId xmlns:a16="http://schemas.microsoft.com/office/drawing/2014/main" id="{A3A74118-90D7-AEAC-16F7-93DA28785A62}"/>
                </a:ext>
              </a:extLst>
            </p:cNvPr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12;p20">
              <a:extLst>
                <a:ext uri="{FF2B5EF4-FFF2-40B4-BE49-F238E27FC236}">
                  <a16:creationId xmlns:a16="http://schemas.microsoft.com/office/drawing/2014/main" id="{4DAB8DC1-60BC-FABE-95C9-F8D0FBFE32AA}"/>
                </a:ext>
              </a:extLst>
            </p:cNvPr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" name="Google Shape;113;p20">
            <a:extLst>
              <a:ext uri="{FF2B5EF4-FFF2-40B4-BE49-F238E27FC236}">
                <a16:creationId xmlns:a16="http://schemas.microsoft.com/office/drawing/2014/main" id="{22B64085-B3F7-9FC0-5F82-BF0C3AEAEDC1}"/>
              </a:ext>
            </a:extLst>
          </p:cNvPr>
          <p:cNvGrpSpPr/>
          <p:nvPr/>
        </p:nvGrpSpPr>
        <p:grpSpPr>
          <a:xfrm>
            <a:off x="774575" y="2208138"/>
            <a:ext cx="2313738" cy="365700"/>
            <a:chOff x="774575" y="1673725"/>
            <a:chExt cx="2313738" cy="365700"/>
          </a:xfrm>
        </p:grpSpPr>
        <p:sp>
          <p:nvSpPr>
            <p:cNvPr id="29" name="Google Shape;114;p20">
              <a:extLst>
                <a:ext uri="{FF2B5EF4-FFF2-40B4-BE49-F238E27FC236}">
                  <a16:creationId xmlns:a16="http://schemas.microsoft.com/office/drawing/2014/main" id="{18F6F44B-5E97-AECE-73FE-9FEC8F3CD8B1}"/>
                </a:ext>
              </a:extLst>
            </p:cNvPr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15;p20">
              <a:extLst>
                <a:ext uri="{FF2B5EF4-FFF2-40B4-BE49-F238E27FC236}">
                  <a16:creationId xmlns:a16="http://schemas.microsoft.com/office/drawing/2014/main" id="{0F1C292C-1D85-5981-F08E-5100433A1C0C}"/>
                </a:ext>
              </a:extLst>
            </p:cNvPr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16;p20">
              <a:extLst>
                <a:ext uri="{FF2B5EF4-FFF2-40B4-BE49-F238E27FC236}">
                  <a16:creationId xmlns:a16="http://schemas.microsoft.com/office/drawing/2014/main" id="{10BC2EE1-9052-EBF5-1DCB-CB4143879D9A}"/>
                </a:ext>
              </a:extLst>
            </p:cNvPr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" name="Google Shape;117;p20">
            <a:extLst>
              <a:ext uri="{FF2B5EF4-FFF2-40B4-BE49-F238E27FC236}">
                <a16:creationId xmlns:a16="http://schemas.microsoft.com/office/drawing/2014/main" id="{2B1F3A63-C1EA-649D-B392-58D1AA01D8AA}"/>
              </a:ext>
            </a:extLst>
          </p:cNvPr>
          <p:cNvGrpSpPr/>
          <p:nvPr/>
        </p:nvGrpSpPr>
        <p:grpSpPr>
          <a:xfrm>
            <a:off x="774575" y="2742550"/>
            <a:ext cx="2313738" cy="365700"/>
            <a:chOff x="774575" y="1673725"/>
            <a:chExt cx="2313738" cy="365700"/>
          </a:xfrm>
        </p:grpSpPr>
        <p:sp>
          <p:nvSpPr>
            <p:cNvPr id="33" name="Google Shape;118;p20">
              <a:extLst>
                <a:ext uri="{FF2B5EF4-FFF2-40B4-BE49-F238E27FC236}">
                  <a16:creationId xmlns:a16="http://schemas.microsoft.com/office/drawing/2014/main" id="{0A26E555-13D9-057E-84ED-2EC313429A3E}"/>
                </a:ext>
              </a:extLst>
            </p:cNvPr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19;p20">
              <a:extLst>
                <a:ext uri="{FF2B5EF4-FFF2-40B4-BE49-F238E27FC236}">
                  <a16:creationId xmlns:a16="http://schemas.microsoft.com/office/drawing/2014/main" id="{904C3279-9A44-C9A7-007D-27313065112E}"/>
                </a:ext>
              </a:extLst>
            </p:cNvPr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20;p20">
              <a:extLst>
                <a:ext uri="{FF2B5EF4-FFF2-40B4-BE49-F238E27FC236}">
                  <a16:creationId xmlns:a16="http://schemas.microsoft.com/office/drawing/2014/main" id="{2658ADF4-5F00-3886-9A4D-D8BEFFDC0986}"/>
                </a:ext>
              </a:extLst>
            </p:cNvPr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" name="Google Shape;121;p20">
            <a:extLst>
              <a:ext uri="{FF2B5EF4-FFF2-40B4-BE49-F238E27FC236}">
                <a16:creationId xmlns:a16="http://schemas.microsoft.com/office/drawing/2014/main" id="{5B2DFE11-E5D4-4D18-8340-2D63D6905CF7}"/>
              </a:ext>
            </a:extLst>
          </p:cNvPr>
          <p:cNvGrpSpPr/>
          <p:nvPr/>
        </p:nvGrpSpPr>
        <p:grpSpPr>
          <a:xfrm>
            <a:off x="774575" y="3289625"/>
            <a:ext cx="2313738" cy="365700"/>
            <a:chOff x="774575" y="1673725"/>
            <a:chExt cx="2313738" cy="365700"/>
          </a:xfrm>
        </p:grpSpPr>
        <p:sp>
          <p:nvSpPr>
            <p:cNvPr id="37" name="Google Shape;122;p20">
              <a:extLst>
                <a:ext uri="{FF2B5EF4-FFF2-40B4-BE49-F238E27FC236}">
                  <a16:creationId xmlns:a16="http://schemas.microsoft.com/office/drawing/2014/main" id="{489F63FF-49AA-7578-DB0F-1D3319969E64}"/>
                </a:ext>
              </a:extLst>
            </p:cNvPr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23;p20">
              <a:extLst>
                <a:ext uri="{FF2B5EF4-FFF2-40B4-BE49-F238E27FC236}">
                  <a16:creationId xmlns:a16="http://schemas.microsoft.com/office/drawing/2014/main" id="{EEB60122-D1B8-BBF7-B9D7-63A21DB9132F}"/>
                </a:ext>
              </a:extLst>
            </p:cNvPr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24;p20">
              <a:extLst>
                <a:ext uri="{FF2B5EF4-FFF2-40B4-BE49-F238E27FC236}">
                  <a16:creationId xmlns:a16="http://schemas.microsoft.com/office/drawing/2014/main" id="{F46DBB97-6DC7-CB40-1B63-3BB14F6B2EA9}"/>
                </a:ext>
              </a:extLst>
            </p:cNvPr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94419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CF22F-2CFA-037E-7F1A-A490578C8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Hinweis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8F007-E949-5889-FF53-FA4D1D1C5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0" dirty="0"/>
              <a:t>Die folgende Aufgabe ist (die Aufgabe letzte Woche) stark an der </a:t>
            </a:r>
            <a:r>
              <a:rPr lang="de-DE" dirty="0"/>
              <a:t>HS19 Theorieprüfung </a:t>
            </a:r>
            <a:r>
              <a:rPr lang="de-DE" b="0" dirty="0"/>
              <a:t>angelegt.</a:t>
            </a:r>
          </a:p>
          <a:p>
            <a:r>
              <a:rPr lang="de-DE" b="0" dirty="0"/>
              <a:t>Falls ihr die Aufgabe letzte Woche mit den Studenten gemacht habt -&gt; Individuelles Lösen der Aufgabe / Fragt die Studenten.</a:t>
            </a:r>
          </a:p>
          <a:p>
            <a:r>
              <a:rPr lang="de-DE" b="0"/>
              <a:t>In der nächsten Slide noch die Gesamtansicht, wenn ihr die Studenten selbstständig arbeiten lassen wollt.</a:t>
            </a:r>
            <a:endParaRPr lang="de-DE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9EDB0-79F5-12D1-A39E-B935B4230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40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5084104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27317D1-041E-D5CA-BD16-FD79C1049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EBNF</a:t>
            </a:r>
            <a:r>
              <a:rPr lang="en-GB" dirty="0"/>
              <a:t>: Legal / </a:t>
            </a:r>
            <a:r>
              <a:rPr lang="en-GB" dirty="0" err="1"/>
              <a:t>Nicht</a:t>
            </a:r>
            <a:r>
              <a:rPr lang="en-GB" dirty="0"/>
              <a:t> Legal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4243F6C-A92B-2EF5-66CD-67B771058E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915172"/>
            <a:ext cx="4038600" cy="3394472"/>
          </a:xfrm>
        </p:spPr>
        <p:txBody>
          <a:bodyPr>
            <a:normAutofit lnSpcReduction="10000"/>
          </a:bodyPr>
          <a:lstStyle/>
          <a:p>
            <a:r>
              <a:rPr lang="de-DE" sz="1800" dirty="0"/>
              <a:t>2023</a:t>
            </a:r>
          </a:p>
          <a:p>
            <a:r>
              <a:rPr lang="de-DE" sz="1800" dirty="0"/>
              <a:t>_2023</a:t>
            </a:r>
          </a:p>
          <a:p>
            <a:r>
              <a:rPr lang="de-DE" sz="1800" dirty="0"/>
              <a:t>Back</a:t>
            </a:r>
          </a:p>
          <a:p>
            <a:r>
              <a:rPr lang="de-DE" sz="1800" dirty="0"/>
              <a:t>1a2b3c</a:t>
            </a:r>
          </a:p>
          <a:p>
            <a:r>
              <a:rPr lang="de-DE" sz="1800" dirty="0"/>
              <a:t>1a2b3k</a:t>
            </a:r>
          </a:p>
          <a:p>
            <a:r>
              <a:rPr lang="de-DE" sz="1800" dirty="0"/>
              <a:t>27_09_2023</a:t>
            </a:r>
          </a:p>
          <a:p>
            <a:r>
              <a:rPr lang="de-DE" sz="1800" dirty="0"/>
              <a:t>09.2023k</a:t>
            </a:r>
          </a:p>
          <a:p>
            <a:endParaRPr lang="de-DE" sz="1800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1FF7FD86-3BF6-B9C0-4FBC-B9420A651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67744" y="1945923"/>
            <a:ext cx="4038600" cy="2785622"/>
          </a:xfrm>
        </p:spPr>
        <p:txBody>
          <a:bodyPr>
            <a:normAutofit lnSpcReduction="10000"/>
          </a:bodyPr>
          <a:lstStyle/>
          <a:p>
            <a:r>
              <a:rPr lang="de-DE" sz="1800" dirty="0"/>
              <a:t>12cd.34</a:t>
            </a:r>
          </a:p>
          <a:p>
            <a:r>
              <a:rPr lang="de-DE" sz="1800" dirty="0"/>
              <a:t>09.2023</a:t>
            </a:r>
          </a:p>
          <a:p>
            <a:r>
              <a:rPr lang="de-DE" sz="1800" dirty="0" err="1"/>
              <a:t>face</a:t>
            </a:r>
            <a:endParaRPr lang="de-DE" sz="1800" dirty="0"/>
          </a:p>
          <a:p>
            <a:r>
              <a:rPr lang="de-DE" sz="1800" dirty="0"/>
              <a:t>123k</a:t>
            </a:r>
          </a:p>
          <a:p>
            <a:r>
              <a:rPr lang="de-DE" sz="1800" dirty="0"/>
              <a:t>0010K</a:t>
            </a:r>
          </a:p>
          <a:p>
            <a:r>
              <a:rPr lang="de-DE" sz="1800" dirty="0"/>
              <a:t>27_9.2023</a:t>
            </a:r>
          </a:p>
          <a:p>
            <a:r>
              <a:rPr lang="de-DE" sz="1800" dirty="0"/>
              <a:t>27.9.2023</a:t>
            </a:r>
          </a:p>
          <a:p>
            <a:endParaRPr lang="de-DE" sz="18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5D05AC-F5D1-9C87-55C7-72176D86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41</a:t>
            </a:fld>
            <a:endParaRPr lang="de-CH" noProof="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7C47AC4-ABCE-BB67-A713-E2C352CE98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500" t="10571" r="9683"/>
          <a:stretch/>
        </p:blipFill>
        <p:spPr>
          <a:xfrm>
            <a:off x="3923928" y="1138077"/>
            <a:ext cx="4968552" cy="349626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F631350-19D2-277C-A502-D48D9255DF04}"/>
              </a:ext>
            </a:extLst>
          </p:cNvPr>
          <p:cNvSpPr txBox="1"/>
          <p:nvPr/>
        </p:nvSpPr>
        <p:spPr>
          <a:xfrm>
            <a:off x="457200" y="1202873"/>
            <a:ext cx="3394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Gegeben sei die EBNF-Beschreibung von </a:t>
            </a:r>
            <a:r>
              <a:rPr lang="de-DE" i="1" dirty="0" err="1"/>
              <a:t>value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33797267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32C7E-1C2F-45EE-A7D3-B54FB4BC5B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H" dirty="0"/>
              <a:t>Kahoot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912A5-03CD-66D0-C30B-9B5ADF03B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42</a:t>
            </a:fld>
            <a:endParaRPr lang="de-CH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3105D0-9C94-511F-6CB1-529F063D11BD}"/>
              </a:ext>
            </a:extLst>
          </p:cNvPr>
          <p:cNvSpPr txBox="1"/>
          <p:nvPr/>
        </p:nvSpPr>
        <p:spPr>
          <a:xfrm>
            <a:off x="140018" y="3351164"/>
            <a:ext cx="8474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create.kahoot.it</a:t>
            </a:r>
            <a:r>
              <a:rPr lang="en-GB" dirty="0"/>
              <a:t>/share/eprog-u2-zusatz/e953915f-7865-4bdc-b357-9117def8cf3f</a:t>
            </a:r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26E194-27BE-8A3B-E435-AF59BEBB6A21}"/>
              </a:ext>
            </a:extLst>
          </p:cNvPr>
          <p:cNvSpPr txBox="1"/>
          <p:nvPr/>
        </p:nvSpPr>
        <p:spPr>
          <a:xfrm>
            <a:off x="140018" y="2933418"/>
            <a:ext cx="913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create.kahoot.it</a:t>
            </a:r>
            <a:r>
              <a:rPr lang="en-GB" dirty="0"/>
              <a:t>/share/eprog-u2-baumberger/b5c6cdf1-36e8-40c3-b5d5-aa4153e00fb1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9045116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Zusatzaufgaben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sz="1900" b="0" dirty="0"/>
              <a:t>Erstellen </a:t>
            </a:r>
            <a:r>
              <a:rPr lang="de-DE" sz="1900" b="0" dirty="0"/>
              <a:t>Erstellen Sie eine Beschreibung </a:t>
            </a:r>
            <a:r>
              <a:rPr lang="de-DE" sz="1900" b="0" dirty="0">
                <a:latin typeface="Ubuntu Mono" panose="020B0509030602030204" pitchFamily="49" charset="0"/>
              </a:rPr>
              <a:t>&lt;palindrom&gt;, </a:t>
            </a:r>
            <a:r>
              <a:rPr lang="de-DE" sz="1900" b="0" dirty="0"/>
              <a:t>welche als legale Symbole alle Zahlen zulässt, die von Vorne und Hinten gleich gelesen werden und die nur die Ziffern von 1 bis 4 verwenden. Beispiele sind 11, 232, 444</a:t>
            </a:r>
          </a:p>
          <a:p>
            <a:r>
              <a:rPr lang="de-DE" sz="1900" b="0" dirty="0"/>
              <a:t>Erstellen Sie eine Beschreibung </a:t>
            </a:r>
            <a:r>
              <a:rPr lang="de-DE" sz="1900" b="0" dirty="0">
                <a:latin typeface="Ubuntu Mono" panose="020B0509030602030204" pitchFamily="49" charset="0"/>
              </a:rPr>
              <a:t>&lt;five&gt;</a:t>
            </a:r>
            <a:r>
              <a:rPr lang="de-DE" sz="1900" b="0" dirty="0"/>
              <a:t>, welche alle Summen von positiven Zahlen zulässt, welche 5 ergeben. Beispiele sind “1 + 4”, “2 + 1 + 1 + 1”, “5”</a:t>
            </a:r>
          </a:p>
          <a:p>
            <a:r>
              <a:rPr lang="de-DE" sz="1900" b="0" dirty="0"/>
              <a:t>Erstellen Sie eine Beschreibung </a:t>
            </a:r>
            <a:r>
              <a:rPr lang="de-DE" sz="1900" b="0" dirty="0">
                <a:latin typeface="Ubuntu Mono" panose="020B0509030602030204" pitchFamily="49" charset="0"/>
              </a:rPr>
              <a:t>&lt;oddEight</a:t>
            </a:r>
            <a:r>
              <a:rPr lang="de-DE" sz="1900" b="0">
                <a:latin typeface="Ubuntu Mono" panose="020B0509030602030204" pitchFamily="49" charset="0"/>
              </a:rPr>
              <a:t>&gt;</a:t>
            </a:r>
            <a:r>
              <a:rPr lang="de-DE" sz="1900" b="0"/>
              <a:t>, , die alle Zahlen enthält, in denen die Ziffer 8 ungerade oft vorkommt. </a:t>
            </a:r>
            <a:r>
              <a:rPr lang="de-DE" sz="1900" b="0" dirty="0"/>
              <a:t>Beispiele sind 8, 128, 8881</a:t>
            </a:r>
          </a:p>
          <a:p>
            <a:pPr marL="0" indent="0">
              <a:buNone/>
            </a:pPr>
            <a:endParaRPr lang="de-DE" sz="1800" b="0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374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A2CC8-2F97-57C0-C2F4-001C133CB5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54D7B-44E0-24D1-4229-BDF634091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7664" y="276382"/>
            <a:ext cx="6768752" cy="857250"/>
          </a:xfrm>
        </p:spPr>
        <p:txBody>
          <a:bodyPr>
            <a:normAutofit/>
          </a:bodyPr>
          <a:lstStyle/>
          <a:p>
            <a:r>
              <a:rPr lang="en-CH" dirty="0"/>
              <a:t>Übungsblatt EBNF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C4C80C-9141-2075-FC8E-FC547475E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de-CH" noProof="0" smtClean="0"/>
              <a:pPr/>
              <a:t>44</a:t>
            </a:fld>
            <a:endParaRPr lang="de-CH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DFEAD6-51C9-C530-49D7-7E3984E16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063229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793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/>
          <p:nvPr/>
        </p:nvSpPr>
        <p:spPr>
          <a:xfrm>
            <a:off x="589475" y="1387575"/>
            <a:ext cx="2675700" cy="2513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378625" y="3811375"/>
            <a:ext cx="2974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 Git-Server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4615450" y="2246636"/>
            <a:ext cx="3835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Jedes Repository auf dem Git-Server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Enthält eine Folge von </a:t>
            </a:r>
            <a:r>
              <a:rPr lang="en-GB" sz="140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Commits </a:t>
            </a:r>
            <a:r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(die </a:t>
            </a:r>
            <a:r>
              <a:rPr lang="en-GB" sz="140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History</a:t>
            </a:r>
            <a:r>
              <a:rPr lang="en-GB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1"/>
          <p:cNvSpPr/>
          <p:nvPr/>
        </p:nvSpPr>
        <p:spPr>
          <a:xfrm>
            <a:off x="5172400" y="3395925"/>
            <a:ext cx="2721900" cy="1191000"/>
          </a:xfrm>
          <a:prstGeom prst="snip1Rect">
            <a:avLst>
              <a:gd name="adj" fmla="val 42232"/>
            </a:avLst>
          </a:prstGeom>
          <a:solidFill>
            <a:srgbClr val="FFE59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74150" y="2931250"/>
            <a:ext cx="1014550" cy="64775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5" name="Google Shape;135;p21"/>
          <p:cNvSpPr txBox="1"/>
          <p:nvPr/>
        </p:nvSpPr>
        <p:spPr>
          <a:xfrm>
            <a:off x="6012500" y="2887788"/>
            <a:ext cx="10146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.git</a:t>
            </a:r>
            <a:endParaRPr sz="1800" b="1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6" name="Google Shape;136;p21"/>
          <p:cNvSpPr txBox="1"/>
          <p:nvPr/>
        </p:nvSpPr>
        <p:spPr>
          <a:xfrm>
            <a:off x="5022150" y="3020725"/>
            <a:ext cx="16644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" name="Google Shape;137;p21"/>
          <p:cNvGrpSpPr/>
          <p:nvPr/>
        </p:nvGrpSpPr>
        <p:grpSpPr>
          <a:xfrm>
            <a:off x="774575" y="1673725"/>
            <a:ext cx="2313738" cy="365700"/>
            <a:chOff x="774575" y="1673725"/>
            <a:chExt cx="2313738" cy="365700"/>
          </a:xfrm>
        </p:grpSpPr>
        <p:sp>
          <p:nvSpPr>
            <p:cNvPr id="138" name="Google Shape;138;p21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" name="Google Shape;141;p21"/>
          <p:cNvGrpSpPr/>
          <p:nvPr/>
        </p:nvGrpSpPr>
        <p:grpSpPr>
          <a:xfrm>
            <a:off x="5767822" y="3733375"/>
            <a:ext cx="676200" cy="565550"/>
            <a:chOff x="3916013" y="2589850"/>
            <a:chExt cx="676200" cy="565550"/>
          </a:xfrm>
        </p:grpSpPr>
        <p:sp>
          <p:nvSpPr>
            <p:cNvPr id="142" name="Google Shape;142;p21"/>
            <p:cNvSpPr txBox="1"/>
            <p:nvPr/>
          </p:nvSpPr>
          <p:spPr>
            <a:xfrm>
              <a:off x="3916013" y="2934300"/>
              <a:ext cx="676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U0.java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143" name="Google Shape;143;p2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4" name="Google Shape;144;p21"/>
          <p:cNvGrpSpPr/>
          <p:nvPr/>
        </p:nvGrpSpPr>
        <p:grpSpPr>
          <a:xfrm>
            <a:off x="6534497" y="3733375"/>
            <a:ext cx="676200" cy="565550"/>
            <a:chOff x="3916013" y="2589850"/>
            <a:chExt cx="676200" cy="565550"/>
          </a:xfrm>
        </p:grpSpPr>
        <p:sp>
          <p:nvSpPr>
            <p:cNvPr id="145" name="Google Shape;145;p21"/>
            <p:cNvSpPr txBox="1"/>
            <p:nvPr/>
          </p:nvSpPr>
          <p:spPr>
            <a:xfrm>
              <a:off x="3916013" y="2934300"/>
              <a:ext cx="676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U1.java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146" name="Google Shape;146;p2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7" name="Google Shape;147;p21"/>
          <p:cNvGrpSpPr/>
          <p:nvPr/>
        </p:nvGrpSpPr>
        <p:grpSpPr>
          <a:xfrm>
            <a:off x="774575" y="2195475"/>
            <a:ext cx="2313738" cy="365700"/>
            <a:chOff x="774575" y="1673725"/>
            <a:chExt cx="2313738" cy="365700"/>
          </a:xfrm>
        </p:grpSpPr>
        <p:sp>
          <p:nvSpPr>
            <p:cNvPr id="148" name="Google Shape;148;p21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" name="Google Shape;151;p21"/>
          <p:cNvGrpSpPr/>
          <p:nvPr/>
        </p:nvGrpSpPr>
        <p:grpSpPr>
          <a:xfrm>
            <a:off x="774575" y="2742550"/>
            <a:ext cx="2313738" cy="365700"/>
            <a:chOff x="774575" y="1673725"/>
            <a:chExt cx="2313738" cy="365700"/>
          </a:xfrm>
        </p:grpSpPr>
        <p:sp>
          <p:nvSpPr>
            <p:cNvPr id="152" name="Google Shape;152;p21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1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" name="Google Shape;155;p21"/>
          <p:cNvGrpSpPr/>
          <p:nvPr/>
        </p:nvGrpSpPr>
        <p:grpSpPr>
          <a:xfrm>
            <a:off x="774575" y="3289625"/>
            <a:ext cx="2313738" cy="365700"/>
            <a:chOff x="774575" y="1673725"/>
            <a:chExt cx="2313738" cy="365700"/>
          </a:xfrm>
        </p:grpSpPr>
        <p:sp>
          <p:nvSpPr>
            <p:cNvPr id="156" name="Google Shape;156;p21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9" name="Google Shape;159;p21"/>
          <p:cNvPicPr preferRelativeResize="0"/>
          <p:nvPr/>
        </p:nvPicPr>
        <p:blipFill rotWithShape="1">
          <a:blip r:embed="rId5">
            <a:alphaModFix/>
          </a:blip>
          <a:srcRect b="40237"/>
          <a:stretch/>
        </p:blipFill>
        <p:spPr>
          <a:xfrm>
            <a:off x="5162275" y="915503"/>
            <a:ext cx="2974799" cy="88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1"/>
          <p:cNvSpPr txBox="1"/>
          <p:nvPr/>
        </p:nvSpPr>
        <p:spPr>
          <a:xfrm rot="-913">
            <a:off x="4977765" y="1802248"/>
            <a:ext cx="11298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Ältester Commit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1"/>
          <p:cNvSpPr txBox="1"/>
          <p:nvPr/>
        </p:nvSpPr>
        <p:spPr>
          <a:xfrm rot="-846">
            <a:off x="7033989" y="1802248"/>
            <a:ext cx="12192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>
                <a:solidFill>
                  <a:srgbClr val="5E941D"/>
                </a:solidFill>
                <a:latin typeface="Arial"/>
                <a:ea typeface="Arial"/>
                <a:cs typeface="Arial"/>
                <a:sym typeface="Arial"/>
              </a:rPr>
              <a:t>Neuester Commit</a:t>
            </a:r>
            <a:endParaRPr sz="1000" b="0" i="0" u="none" strike="noStrike" cap="none">
              <a:solidFill>
                <a:srgbClr val="5E94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" name="Google Shape;162;p21"/>
          <p:cNvGrpSpPr/>
          <p:nvPr/>
        </p:nvGrpSpPr>
        <p:grpSpPr>
          <a:xfrm>
            <a:off x="5358163" y="749825"/>
            <a:ext cx="367641" cy="448716"/>
            <a:chOff x="5321367" y="749825"/>
            <a:chExt cx="367641" cy="448716"/>
          </a:xfrm>
        </p:grpSpPr>
        <p:pic>
          <p:nvPicPr>
            <p:cNvPr id="163" name="Google Shape;163;p2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394983" y="749825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64" name="Google Shape;164;p21"/>
            <p:cNvGrpSpPr/>
            <p:nvPr/>
          </p:nvGrpSpPr>
          <p:grpSpPr>
            <a:xfrm>
              <a:off x="5321367" y="806515"/>
              <a:ext cx="294025" cy="392026"/>
              <a:chOff x="4517978" y="958425"/>
              <a:chExt cx="294025" cy="392026"/>
            </a:xfrm>
          </p:grpSpPr>
          <p:sp>
            <p:nvSpPr>
              <p:cNvPr id="165" name="Google Shape;165;p21"/>
              <p:cNvSpPr/>
              <p:nvPr/>
            </p:nvSpPr>
            <p:spPr>
              <a:xfrm>
                <a:off x="4544400" y="967450"/>
                <a:ext cx="251400" cy="365700"/>
              </a:xfrm>
              <a:prstGeom prst="snip1Rect">
                <a:avLst>
                  <a:gd name="adj" fmla="val 29256"/>
                </a:avLst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66" name="Google Shape;166;p2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4517978" y="958425"/>
                <a:ext cx="294025" cy="3920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67" name="Google Shape;167;p21"/>
          <p:cNvGrpSpPr/>
          <p:nvPr/>
        </p:nvGrpSpPr>
        <p:grpSpPr>
          <a:xfrm>
            <a:off x="6058702" y="749825"/>
            <a:ext cx="367641" cy="448716"/>
            <a:chOff x="5321367" y="749825"/>
            <a:chExt cx="367641" cy="448716"/>
          </a:xfrm>
        </p:grpSpPr>
        <p:pic>
          <p:nvPicPr>
            <p:cNvPr id="168" name="Google Shape;168;p2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394983" y="749825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69" name="Google Shape;169;p21"/>
            <p:cNvGrpSpPr/>
            <p:nvPr/>
          </p:nvGrpSpPr>
          <p:grpSpPr>
            <a:xfrm>
              <a:off x="5321367" y="806515"/>
              <a:ext cx="294025" cy="392026"/>
              <a:chOff x="4517978" y="958425"/>
              <a:chExt cx="294025" cy="392026"/>
            </a:xfrm>
          </p:grpSpPr>
          <p:sp>
            <p:nvSpPr>
              <p:cNvPr id="170" name="Google Shape;170;p21"/>
              <p:cNvSpPr/>
              <p:nvPr/>
            </p:nvSpPr>
            <p:spPr>
              <a:xfrm>
                <a:off x="4544400" y="967450"/>
                <a:ext cx="251400" cy="365700"/>
              </a:xfrm>
              <a:prstGeom prst="snip1Rect">
                <a:avLst>
                  <a:gd name="adj" fmla="val 29256"/>
                </a:avLst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71" name="Google Shape;171;p2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4517978" y="958425"/>
                <a:ext cx="294025" cy="3920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72" name="Google Shape;172;p21"/>
          <p:cNvGrpSpPr/>
          <p:nvPr/>
        </p:nvGrpSpPr>
        <p:grpSpPr>
          <a:xfrm>
            <a:off x="6759241" y="749825"/>
            <a:ext cx="367641" cy="448716"/>
            <a:chOff x="5321367" y="749825"/>
            <a:chExt cx="367641" cy="448716"/>
          </a:xfrm>
        </p:grpSpPr>
        <p:pic>
          <p:nvPicPr>
            <p:cNvPr id="173" name="Google Shape;173;p2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394983" y="749825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74" name="Google Shape;174;p21"/>
            <p:cNvGrpSpPr/>
            <p:nvPr/>
          </p:nvGrpSpPr>
          <p:grpSpPr>
            <a:xfrm>
              <a:off x="5321367" y="806515"/>
              <a:ext cx="294025" cy="392026"/>
              <a:chOff x="4517978" y="958425"/>
              <a:chExt cx="294025" cy="392026"/>
            </a:xfrm>
          </p:grpSpPr>
          <p:sp>
            <p:nvSpPr>
              <p:cNvPr id="175" name="Google Shape;175;p21"/>
              <p:cNvSpPr/>
              <p:nvPr/>
            </p:nvSpPr>
            <p:spPr>
              <a:xfrm>
                <a:off x="4544400" y="967450"/>
                <a:ext cx="251400" cy="365700"/>
              </a:xfrm>
              <a:prstGeom prst="snip1Rect">
                <a:avLst>
                  <a:gd name="adj" fmla="val 29256"/>
                </a:avLst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76" name="Google Shape;176;p2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4517978" y="958425"/>
                <a:ext cx="294025" cy="3920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77" name="Google Shape;177;p21"/>
          <p:cNvGrpSpPr/>
          <p:nvPr/>
        </p:nvGrpSpPr>
        <p:grpSpPr>
          <a:xfrm>
            <a:off x="7459779" y="749825"/>
            <a:ext cx="367641" cy="448716"/>
            <a:chOff x="5321367" y="749825"/>
            <a:chExt cx="367641" cy="448716"/>
          </a:xfrm>
        </p:grpSpPr>
        <p:pic>
          <p:nvPicPr>
            <p:cNvPr id="178" name="Google Shape;178;p2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394983" y="749825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79" name="Google Shape;179;p21"/>
            <p:cNvGrpSpPr/>
            <p:nvPr/>
          </p:nvGrpSpPr>
          <p:grpSpPr>
            <a:xfrm>
              <a:off x="5321367" y="806515"/>
              <a:ext cx="294025" cy="392026"/>
              <a:chOff x="4517978" y="958425"/>
              <a:chExt cx="294025" cy="392026"/>
            </a:xfrm>
          </p:grpSpPr>
          <p:sp>
            <p:nvSpPr>
              <p:cNvPr id="180" name="Google Shape;180;p21"/>
              <p:cNvSpPr/>
              <p:nvPr/>
            </p:nvSpPr>
            <p:spPr>
              <a:xfrm>
                <a:off x="4544400" y="967450"/>
                <a:ext cx="251400" cy="365700"/>
              </a:xfrm>
              <a:prstGeom prst="snip1Rect">
                <a:avLst>
                  <a:gd name="adj" fmla="val 29256"/>
                </a:avLst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81" name="Google Shape;181;p2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4517978" y="958425"/>
                <a:ext cx="294025" cy="3920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" name="Title 2">
            <a:extLst>
              <a:ext uri="{FF2B5EF4-FFF2-40B4-BE49-F238E27FC236}">
                <a16:creationId xmlns:a16="http://schemas.microsoft.com/office/drawing/2014/main" id="{7A49A857-B196-1E55-7A9E-DB2E16D0A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25999"/>
            <a:ext cx="8229600" cy="737230"/>
          </a:xfrm>
        </p:spPr>
        <p:txBody>
          <a:bodyPr>
            <a:noAutofit/>
          </a:bodyPr>
          <a:lstStyle/>
          <a:p>
            <a:r>
              <a:rPr lang="de-CH" dirty="0"/>
              <a:t>Git Repository</a:t>
            </a:r>
            <a:endParaRPr lang="de-CH" i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2" descr="Open Chromebook laptop compu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29242" y="1387575"/>
            <a:ext cx="3294007" cy="2134124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2"/>
          <p:cNvSpPr/>
          <p:nvPr/>
        </p:nvSpPr>
        <p:spPr>
          <a:xfrm>
            <a:off x="589475" y="1387575"/>
            <a:ext cx="2675700" cy="2513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2"/>
          <p:cNvSpPr txBox="1">
            <a:spLocks noGrp="1"/>
          </p:cNvSpPr>
          <p:nvPr>
            <p:ph type="title"/>
          </p:nvPr>
        </p:nvSpPr>
        <p:spPr>
          <a:xfrm>
            <a:off x="311700" y="357611"/>
            <a:ext cx="8520600" cy="72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dirty="0"/>
              <a:t>Git Clone: </a:t>
            </a:r>
            <a:r>
              <a:rPr lang="en-GB" dirty="0" err="1"/>
              <a:t>Einmaliges</a:t>
            </a:r>
            <a:r>
              <a:rPr lang="en-GB" dirty="0"/>
              <a:t> </a:t>
            </a:r>
            <a:r>
              <a:rPr lang="en-GB" dirty="0" err="1"/>
              <a:t>Einrichten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189" name="Google Shape;189;p22"/>
          <p:cNvSpPr txBox="1"/>
          <p:nvPr/>
        </p:nvSpPr>
        <p:spPr>
          <a:xfrm>
            <a:off x="407525" y="3811375"/>
            <a:ext cx="2974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 Git-Server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2"/>
          <p:cNvSpPr/>
          <p:nvPr/>
        </p:nvSpPr>
        <p:spPr>
          <a:xfrm>
            <a:off x="6034809" y="2045343"/>
            <a:ext cx="2069100" cy="905400"/>
          </a:xfrm>
          <a:prstGeom prst="snip1Rect">
            <a:avLst>
              <a:gd name="adj" fmla="val 42232"/>
            </a:avLst>
          </a:prstGeom>
          <a:solidFill>
            <a:srgbClr val="FFE59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60128" y="1692135"/>
            <a:ext cx="771178" cy="492366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92" name="Google Shape;192;p22"/>
          <p:cNvSpPr txBox="1"/>
          <p:nvPr/>
        </p:nvSpPr>
        <p:spPr>
          <a:xfrm>
            <a:off x="6673384" y="1659099"/>
            <a:ext cx="771300" cy="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.git</a:t>
            </a:r>
            <a:endParaRPr sz="1800" b="1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193" name="Google Shape;193;p22"/>
          <p:cNvGrpSpPr/>
          <p:nvPr/>
        </p:nvGrpSpPr>
        <p:grpSpPr>
          <a:xfrm>
            <a:off x="6440601" y="2301800"/>
            <a:ext cx="619786" cy="429884"/>
            <a:chOff x="3846483" y="2589850"/>
            <a:chExt cx="815400" cy="565562"/>
          </a:xfrm>
        </p:grpSpPr>
        <p:sp>
          <p:nvSpPr>
            <p:cNvPr id="194" name="Google Shape;194;p22"/>
            <p:cNvSpPr txBox="1"/>
            <p:nvPr/>
          </p:nvSpPr>
          <p:spPr>
            <a:xfrm>
              <a:off x="3846483" y="2934312"/>
              <a:ext cx="815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U0.java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195" name="Google Shape;195;p22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6" name="Google Shape;196;p22"/>
          <p:cNvGrpSpPr/>
          <p:nvPr/>
        </p:nvGrpSpPr>
        <p:grpSpPr>
          <a:xfrm>
            <a:off x="7023314" y="2301800"/>
            <a:ext cx="619786" cy="429884"/>
            <a:chOff x="3846416" y="2589850"/>
            <a:chExt cx="815400" cy="565562"/>
          </a:xfrm>
        </p:grpSpPr>
        <p:sp>
          <p:nvSpPr>
            <p:cNvPr id="197" name="Google Shape;197;p22"/>
            <p:cNvSpPr txBox="1"/>
            <p:nvPr/>
          </p:nvSpPr>
          <p:spPr>
            <a:xfrm>
              <a:off x="3846416" y="2934312"/>
              <a:ext cx="815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U1.java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198" name="Google Shape;198;p22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9" name="Google Shape;199;p22"/>
          <p:cNvSpPr txBox="1"/>
          <p:nvPr/>
        </p:nvSpPr>
        <p:spPr>
          <a:xfrm>
            <a:off x="5920602" y="1760147"/>
            <a:ext cx="12651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0" name="Google Shape;200;p22"/>
          <p:cNvGrpSpPr/>
          <p:nvPr/>
        </p:nvGrpSpPr>
        <p:grpSpPr>
          <a:xfrm>
            <a:off x="774575" y="1673725"/>
            <a:ext cx="2313738" cy="365700"/>
            <a:chOff x="774575" y="1673725"/>
            <a:chExt cx="2313738" cy="365700"/>
          </a:xfrm>
        </p:grpSpPr>
        <p:sp>
          <p:nvSpPr>
            <p:cNvPr id="201" name="Google Shape;201;p22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2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4" name="Google Shape;204;p22"/>
          <p:cNvGrpSpPr/>
          <p:nvPr/>
        </p:nvGrpSpPr>
        <p:grpSpPr>
          <a:xfrm>
            <a:off x="774575" y="2195475"/>
            <a:ext cx="2313738" cy="365700"/>
            <a:chOff x="774575" y="1673725"/>
            <a:chExt cx="2313738" cy="365700"/>
          </a:xfrm>
        </p:grpSpPr>
        <p:sp>
          <p:nvSpPr>
            <p:cNvPr id="205" name="Google Shape;205;p22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2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" name="Google Shape;208;p22"/>
          <p:cNvGrpSpPr/>
          <p:nvPr/>
        </p:nvGrpSpPr>
        <p:grpSpPr>
          <a:xfrm>
            <a:off x="774575" y="2742550"/>
            <a:ext cx="2313738" cy="365700"/>
            <a:chOff x="774575" y="1673725"/>
            <a:chExt cx="2313738" cy="365700"/>
          </a:xfrm>
        </p:grpSpPr>
        <p:sp>
          <p:nvSpPr>
            <p:cNvPr id="209" name="Google Shape;209;p22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2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" name="Google Shape;212;p22"/>
          <p:cNvGrpSpPr/>
          <p:nvPr/>
        </p:nvGrpSpPr>
        <p:grpSpPr>
          <a:xfrm>
            <a:off x="774575" y="3289625"/>
            <a:ext cx="2313738" cy="365700"/>
            <a:chOff x="774575" y="1673725"/>
            <a:chExt cx="2313738" cy="365700"/>
          </a:xfrm>
        </p:grpSpPr>
        <p:sp>
          <p:nvSpPr>
            <p:cNvPr id="213" name="Google Shape;213;p22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16" name="Google Shape;216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79025" y="2567200"/>
            <a:ext cx="1593650" cy="1576251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7" name="Google Shape;217;p22"/>
          <p:cNvSpPr/>
          <p:nvPr/>
        </p:nvSpPr>
        <p:spPr>
          <a:xfrm>
            <a:off x="3582963" y="2469338"/>
            <a:ext cx="964500" cy="408600"/>
          </a:xfrm>
          <a:prstGeom prst="ellipse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2"/>
          <p:cNvSpPr/>
          <p:nvPr/>
        </p:nvSpPr>
        <p:spPr>
          <a:xfrm rot="-10799452">
            <a:off x="3582975" y="1998238"/>
            <a:ext cx="1882500" cy="408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2"/>
          <p:cNvSpPr txBox="1"/>
          <p:nvPr/>
        </p:nvSpPr>
        <p:spPr>
          <a:xfrm>
            <a:off x="3534600" y="1382325"/>
            <a:ext cx="1882500" cy="7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Clone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Kopiert das ganze Repository auf den eigenen Computer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2"/>
          <p:cNvSpPr txBox="1"/>
          <p:nvPr/>
        </p:nvSpPr>
        <p:spPr>
          <a:xfrm>
            <a:off x="5539750" y="3415350"/>
            <a:ext cx="2974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Lokales</a:t>
            </a: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Git-Repository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3" descr="Open Chromebook laptop compu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250" y="1423325"/>
            <a:ext cx="4333549" cy="280762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dirty="0"/>
              <a:t>Git Commit: </a:t>
            </a:r>
            <a:r>
              <a:rPr lang="en-GB" dirty="0" err="1"/>
              <a:t>Fortschritt</a:t>
            </a:r>
            <a:r>
              <a:rPr lang="en-GB" dirty="0"/>
              <a:t> </a:t>
            </a:r>
            <a:r>
              <a:rPr lang="en-GB" dirty="0" err="1"/>
              <a:t>speichern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227" name="Google Shape;227;p23"/>
          <p:cNvSpPr/>
          <p:nvPr/>
        </p:nvSpPr>
        <p:spPr>
          <a:xfrm>
            <a:off x="1147925" y="2288675"/>
            <a:ext cx="2721900" cy="1191000"/>
          </a:xfrm>
          <a:prstGeom prst="snip1Rect">
            <a:avLst>
              <a:gd name="adj" fmla="val 42232"/>
            </a:avLst>
          </a:prstGeom>
          <a:solidFill>
            <a:srgbClr val="FFE59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9675" y="1824000"/>
            <a:ext cx="1014550" cy="64775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9" name="Google Shape;229;p23"/>
          <p:cNvSpPr txBox="1"/>
          <p:nvPr/>
        </p:nvSpPr>
        <p:spPr>
          <a:xfrm>
            <a:off x="1988025" y="1780538"/>
            <a:ext cx="10146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.git</a:t>
            </a:r>
            <a:endParaRPr sz="1800" b="1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230" name="Google Shape;230;p23"/>
          <p:cNvGrpSpPr/>
          <p:nvPr/>
        </p:nvGrpSpPr>
        <p:grpSpPr>
          <a:xfrm>
            <a:off x="1374613" y="2626125"/>
            <a:ext cx="676200" cy="565550"/>
            <a:chOff x="3916013" y="2589850"/>
            <a:chExt cx="676200" cy="565550"/>
          </a:xfrm>
        </p:grpSpPr>
        <p:sp>
          <p:nvSpPr>
            <p:cNvPr id="231" name="Google Shape;231;p23"/>
            <p:cNvSpPr txBox="1"/>
            <p:nvPr/>
          </p:nvSpPr>
          <p:spPr>
            <a:xfrm>
              <a:off x="3916013" y="2934300"/>
              <a:ext cx="676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U0.java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232" name="Google Shape;232;p2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3" name="Google Shape;233;p23"/>
          <p:cNvGrpSpPr/>
          <p:nvPr/>
        </p:nvGrpSpPr>
        <p:grpSpPr>
          <a:xfrm>
            <a:off x="2141288" y="2626125"/>
            <a:ext cx="676200" cy="565550"/>
            <a:chOff x="3916013" y="2589850"/>
            <a:chExt cx="676200" cy="565550"/>
          </a:xfrm>
        </p:grpSpPr>
        <p:sp>
          <p:nvSpPr>
            <p:cNvPr id="234" name="Google Shape;234;p23"/>
            <p:cNvSpPr txBox="1"/>
            <p:nvPr/>
          </p:nvSpPr>
          <p:spPr>
            <a:xfrm>
              <a:off x="3916013" y="2934300"/>
              <a:ext cx="676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U1.java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235" name="Google Shape;235;p2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6" name="Google Shape;236;p23"/>
          <p:cNvSpPr txBox="1"/>
          <p:nvPr/>
        </p:nvSpPr>
        <p:spPr>
          <a:xfrm>
            <a:off x="997675" y="1913475"/>
            <a:ext cx="16644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3"/>
          <p:cNvSpPr/>
          <p:nvPr/>
        </p:nvSpPr>
        <p:spPr>
          <a:xfrm>
            <a:off x="6739625" y="1711338"/>
            <a:ext cx="1548900" cy="2045700"/>
          </a:xfrm>
          <a:prstGeom prst="snip1Rect">
            <a:avLst>
              <a:gd name="adj" fmla="val 30228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Hello my name is </a:t>
            </a:r>
            <a:r>
              <a:rPr lang="en-GB" sz="1200" b="1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Java</a:t>
            </a:r>
            <a:r>
              <a:rPr lang="en-GB"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!</a:t>
            </a:r>
            <a:endParaRPr sz="1200" b="0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38" name="Google Shape;238;p23"/>
          <p:cNvSpPr txBox="1"/>
          <p:nvPr/>
        </p:nvSpPr>
        <p:spPr>
          <a:xfrm>
            <a:off x="6470975" y="3691313"/>
            <a:ext cx="2086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EBNF.txt</a:t>
            </a:r>
            <a:endParaRPr sz="1800" b="0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239" name="Google Shape;239;p23"/>
          <p:cNvGrpSpPr/>
          <p:nvPr/>
        </p:nvGrpSpPr>
        <p:grpSpPr>
          <a:xfrm>
            <a:off x="2725647" y="2547517"/>
            <a:ext cx="1118170" cy="834210"/>
            <a:chOff x="2969900" y="2544850"/>
            <a:chExt cx="867000" cy="646825"/>
          </a:xfrm>
        </p:grpSpPr>
        <p:sp>
          <p:nvSpPr>
            <p:cNvPr id="240" name="Google Shape;240;p23"/>
            <p:cNvSpPr/>
            <p:nvPr/>
          </p:nvSpPr>
          <p:spPr>
            <a:xfrm>
              <a:off x="3261800" y="2544850"/>
              <a:ext cx="283200" cy="3885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241" name="Google Shape;241;p23"/>
            <p:cNvSpPr txBox="1"/>
            <p:nvPr/>
          </p:nvSpPr>
          <p:spPr>
            <a:xfrm>
              <a:off x="2969900" y="2825975"/>
              <a:ext cx="8670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EBNF.txt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242" name="Google Shape;242;p23"/>
          <p:cNvSpPr txBox="1"/>
          <p:nvPr/>
        </p:nvSpPr>
        <p:spPr>
          <a:xfrm>
            <a:off x="4736225" y="3183200"/>
            <a:ext cx="1808700" cy="9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Commit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Fügt neuen Commit mit Änderungen/neuen Dateien der </a:t>
            </a:r>
            <a:r>
              <a:rPr lang="en-GB" sz="10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lokalen </a:t>
            </a: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History hinzu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3"/>
          <p:cNvSpPr/>
          <p:nvPr/>
        </p:nvSpPr>
        <p:spPr>
          <a:xfrm rot="475">
            <a:off x="4462575" y="2923975"/>
            <a:ext cx="2172000" cy="408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4" name="Google Shape;244;p2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028353" y="1168270"/>
            <a:ext cx="1224450" cy="1727930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5" name="Google Shape;245;p23"/>
          <p:cNvSpPr/>
          <p:nvPr/>
        </p:nvSpPr>
        <p:spPr>
          <a:xfrm>
            <a:off x="5623417" y="2675825"/>
            <a:ext cx="676200" cy="286500"/>
          </a:xfrm>
          <a:prstGeom prst="ellipse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4" descr="Open Chromebook laptop compu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7316" y="1423325"/>
            <a:ext cx="4333549" cy="2807626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dirty="0"/>
              <a:t>Git Push: </a:t>
            </a:r>
            <a:r>
              <a:rPr lang="en-GB" dirty="0" err="1"/>
              <a:t>Abgeben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252" name="Google Shape;252;p24"/>
          <p:cNvSpPr/>
          <p:nvPr/>
        </p:nvSpPr>
        <p:spPr>
          <a:xfrm>
            <a:off x="1083991" y="2288675"/>
            <a:ext cx="2721900" cy="1191000"/>
          </a:xfrm>
          <a:prstGeom prst="snip1Rect">
            <a:avLst>
              <a:gd name="adj" fmla="val 42232"/>
            </a:avLst>
          </a:prstGeom>
          <a:solidFill>
            <a:srgbClr val="FFE59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5741" y="1824000"/>
            <a:ext cx="1014550" cy="64775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54" name="Google Shape;254;p24"/>
          <p:cNvSpPr txBox="1"/>
          <p:nvPr/>
        </p:nvSpPr>
        <p:spPr>
          <a:xfrm>
            <a:off x="1924091" y="1780538"/>
            <a:ext cx="10146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.git</a:t>
            </a:r>
            <a:endParaRPr sz="1800" b="1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255" name="Google Shape;255;p24"/>
          <p:cNvGrpSpPr/>
          <p:nvPr/>
        </p:nvGrpSpPr>
        <p:grpSpPr>
          <a:xfrm>
            <a:off x="1310678" y="2626125"/>
            <a:ext cx="676200" cy="565550"/>
            <a:chOff x="3916013" y="2589850"/>
            <a:chExt cx="676200" cy="565550"/>
          </a:xfrm>
        </p:grpSpPr>
        <p:sp>
          <p:nvSpPr>
            <p:cNvPr id="256" name="Google Shape;256;p24"/>
            <p:cNvSpPr txBox="1"/>
            <p:nvPr/>
          </p:nvSpPr>
          <p:spPr>
            <a:xfrm>
              <a:off x="3916013" y="2934300"/>
              <a:ext cx="676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U0.java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257" name="Google Shape;257;p2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58" name="Google Shape;258;p24"/>
          <p:cNvGrpSpPr/>
          <p:nvPr/>
        </p:nvGrpSpPr>
        <p:grpSpPr>
          <a:xfrm>
            <a:off x="2077353" y="2626125"/>
            <a:ext cx="676200" cy="565550"/>
            <a:chOff x="3916013" y="2589850"/>
            <a:chExt cx="676200" cy="565550"/>
          </a:xfrm>
        </p:grpSpPr>
        <p:sp>
          <p:nvSpPr>
            <p:cNvPr id="259" name="Google Shape;259;p24"/>
            <p:cNvSpPr txBox="1"/>
            <p:nvPr/>
          </p:nvSpPr>
          <p:spPr>
            <a:xfrm>
              <a:off x="3916013" y="2934300"/>
              <a:ext cx="676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U1.java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260" name="Google Shape;260;p2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1" name="Google Shape;261;p24"/>
          <p:cNvSpPr txBox="1"/>
          <p:nvPr/>
        </p:nvSpPr>
        <p:spPr>
          <a:xfrm>
            <a:off x="933741" y="1913475"/>
            <a:ext cx="16644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24"/>
          <p:cNvSpPr/>
          <p:nvPr/>
        </p:nvSpPr>
        <p:spPr>
          <a:xfrm>
            <a:off x="6039450" y="1432388"/>
            <a:ext cx="2675700" cy="2513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4"/>
          <p:cNvSpPr txBox="1"/>
          <p:nvPr/>
        </p:nvSpPr>
        <p:spPr>
          <a:xfrm>
            <a:off x="5889900" y="3856188"/>
            <a:ext cx="2974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 Git-Server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4" name="Google Shape;264;p24"/>
          <p:cNvGrpSpPr/>
          <p:nvPr/>
        </p:nvGrpSpPr>
        <p:grpSpPr>
          <a:xfrm>
            <a:off x="6224550" y="1718538"/>
            <a:ext cx="2313738" cy="365700"/>
            <a:chOff x="774575" y="1673725"/>
            <a:chExt cx="2313738" cy="365700"/>
          </a:xfrm>
        </p:grpSpPr>
        <p:sp>
          <p:nvSpPr>
            <p:cNvPr id="265" name="Google Shape;265;p24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4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" name="Google Shape;268;p24"/>
          <p:cNvGrpSpPr/>
          <p:nvPr/>
        </p:nvGrpSpPr>
        <p:grpSpPr>
          <a:xfrm>
            <a:off x="6224550" y="2240288"/>
            <a:ext cx="2313738" cy="365700"/>
            <a:chOff x="774575" y="1673725"/>
            <a:chExt cx="2313738" cy="365700"/>
          </a:xfrm>
        </p:grpSpPr>
        <p:sp>
          <p:nvSpPr>
            <p:cNvPr id="269" name="Google Shape;269;p24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4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2" name="Google Shape;272;p24"/>
          <p:cNvGrpSpPr/>
          <p:nvPr/>
        </p:nvGrpSpPr>
        <p:grpSpPr>
          <a:xfrm>
            <a:off x="6224550" y="2787363"/>
            <a:ext cx="2313738" cy="365700"/>
            <a:chOff x="774575" y="1673725"/>
            <a:chExt cx="2313738" cy="365700"/>
          </a:xfrm>
        </p:grpSpPr>
        <p:sp>
          <p:nvSpPr>
            <p:cNvPr id="273" name="Google Shape;273;p24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6D9EEB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4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6" name="Google Shape;276;p24"/>
          <p:cNvGrpSpPr/>
          <p:nvPr/>
        </p:nvGrpSpPr>
        <p:grpSpPr>
          <a:xfrm>
            <a:off x="6224550" y="3334438"/>
            <a:ext cx="2313738" cy="365700"/>
            <a:chOff x="774575" y="1673725"/>
            <a:chExt cx="2313738" cy="365700"/>
          </a:xfrm>
        </p:grpSpPr>
        <p:sp>
          <p:nvSpPr>
            <p:cNvPr id="277" name="Google Shape;277;p24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4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4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" name="Google Shape;280;p24"/>
          <p:cNvSpPr/>
          <p:nvPr/>
        </p:nvSpPr>
        <p:spPr>
          <a:xfrm rot="-10799452">
            <a:off x="4120300" y="2679863"/>
            <a:ext cx="1882500" cy="408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1" name="Google Shape;281;p2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516245" y="939670"/>
            <a:ext cx="1224450" cy="1727930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2" name="Google Shape;282;p24"/>
          <p:cNvSpPr/>
          <p:nvPr/>
        </p:nvSpPr>
        <p:spPr>
          <a:xfrm>
            <a:off x="4574175" y="2463398"/>
            <a:ext cx="726300" cy="253500"/>
          </a:xfrm>
          <a:prstGeom prst="ellipse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"/>
          <p:cNvSpPr txBox="1"/>
          <p:nvPr/>
        </p:nvSpPr>
        <p:spPr>
          <a:xfrm>
            <a:off x="4230250" y="2979125"/>
            <a:ext cx="1808700" cy="7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Push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Lädt die neuen (lokalen) Commits auf den Git-Server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24"/>
          <p:cNvGrpSpPr/>
          <p:nvPr/>
        </p:nvGrpSpPr>
        <p:grpSpPr>
          <a:xfrm>
            <a:off x="2661712" y="2547517"/>
            <a:ext cx="1118170" cy="834210"/>
            <a:chOff x="2969900" y="2544850"/>
            <a:chExt cx="867000" cy="646825"/>
          </a:xfrm>
        </p:grpSpPr>
        <p:sp>
          <p:nvSpPr>
            <p:cNvPr id="285" name="Google Shape;285;p24"/>
            <p:cNvSpPr/>
            <p:nvPr/>
          </p:nvSpPr>
          <p:spPr>
            <a:xfrm>
              <a:off x="3261800" y="2544850"/>
              <a:ext cx="283200" cy="3885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286" name="Google Shape;286;p24"/>
            <p:cNvSpPr txBox="1"/>
            <p:nvPr/>
          </p:nvSpPr>
          <p:spPr>
            <a:xfrm>
              <a:off x="2969900" y="2825975"/>
              <a:ext cx="8670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EBNF.txt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5" descr="Open Chromebook laptop compu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8850" y="1423325"/>
            <a:ext cx="4333549" cy="2807626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dirty="0"/>
              <a:t>Git Pull: </a:t>
            </a:r>
            <a:r>
              <a:rPr lang="en-GB" dirty="0" err="1"/>
              <a:t>Aufgaben</a:t>
            </a:r>
            <a:r>
              <a:rPr lang="en-GB" dirty="0"/>
              <a:t> / Feedback laden</a:t>
            </a:r>
            <a:endParaRPr dirty="0"/>
          </a:p>
        </p:txBody>
      </p:sp>
      <p:sp>
        <p:nvSpPr>
          <p:cNvPr id="293" name="Google Shape;293;p25"/>
          <p:cNvSpPr/>
          <p:nvPr/>
        </p:nvSpPr>
        <p:spPr>
          <a:xfrm>
            <a:off x="995525" y="2288675"/>
            <a:ext cx="2721900" cy="1191000"/>
          </a:xfrm>
          <a:prstGeom prst="snip1Rect">
            <a:avLst>
              <a:gd name="adj" fmla="val 42232"/>
            </a:avLst>
          </a:prstGeom>
          <a:solidFill>
            <a:srgbClr val="FFE59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" name="Google Shape;294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97275" y="1824000"/>
            <a:ext cx="1014550" cy="64775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95" name="Google Shape;295;p25"/>
          <p:cNvSpPr txBox="1"/>
          <p:nvPr/>
        </p:nvSpPr>
        <p:spPr>
          <a:xfrm>
            <a:off x="1835625" y="1780538"/>
            <a:ext cx="10146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.git</a:t>
            </a:r>
            <a:endParaRPr sz="1800" b="1" i="0" u="none" strike="noStrike" cap="non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296" name="Google Shape;296;p25"/>
          <p:cNvGrpSpPr/>
          <p:nvPr/>
        </p:nvGrpSpPr>
        <p:grpSpPr>
          <a:xfrm>
            <a:off x="1222213" y="2626125"/>
            <a:ext cx="676200" cy="565550"/>
            <a:chOff x="3916013" y="2589850"/>
            <a:chExt cx="676200" cy="565550"/>
          </a:xfrm>
        </p:grpSpPr>
        <p:sp>
          <p:nvSpPr>
            <p:cNvPr id="297" name="Google Shape;297;p25"/>
            <p:cNvSpPr txBox="1"/>
            <p:nvPr/>
          </p:nvSpPr>
          <p:spPr>
            <a:xfrm>
              <a:off x="3916013" y="2934300"/>
              <a:ext cx="676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U0.java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298" name="Google Shape;298;p2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9" name="Google Shape;299;p25"/>
          <p:cNvGrpSpPr/>
          <p:nvPr/>
        </p:nvGrpSpPr>
        <p:grpSpPr>
          <a:xfrm>
            <a:off x="1988888" y="2626125"/>
            <a:ext cx="676200" cy="565550"/>
            <a:chOff x="3916013" y="2589850"/>
            <a:chExt cx="676200" cy="565550"/>
          </a:xfrm>
        </p:grpSpPr>
        <p:sp>
          <p:nvSpPr>
            <p:cNvPr id="300" name="Google Shape;300;p25"/>
            <p:cNvSpPr txBox="1"/>
            <p:nvPr/>
          </p:nvSpPr>
          <p:spPr>
            <a:xfrm>
              <a:off x="3916013" y="2934300"/>
              <a:ext cx="676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U1.java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301" name="Google Shape;301;p2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2" name="Google Shape;302;p25"/>
          <p:cNvGrpSpPr/>
          <p:nvPr/>
        </p:nvGrpSpPr>
        <p:grpSpPr>
          <a:xfrm>
            <a:off x="2755563" y="2626125"/>
            <a:ext cx="676200" cy="565550"/>
            <a:chOff x="3916013" y="2589850"/>
            <a:chExt cx="676200" cy="565550"/>
          </a:xfrm>
        </p:grpSpPr>
        <p:sp>
          <p:nvSpPr>
            <p:cNvPr id="303" name="Google Shape;303;p25"/>
            <p:cNvSpPr txBox="1"/>
            <p:nvPr/>
          </p:nvSpPr>
          <p:spPr>
            <a:xfrm>
              <a:off x="3916013" y="2934300"/>
              <a:ext cx="676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U2.java</a:t>
              </a:r>
              <a:endParaRPr sz="800" b="0" i="0" u="none" strike="noStrike" cap="none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304" name="Google Shape;304;p2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07100" y="2589850"/>
              <a:ext cx="294025" cy="3920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5" name="Google Shape;305;p25"/>
          <p:cNvSpPr txBox="1"/>
          <p:nvPr/>
        </p:nvSpPr>
        <p:spPr>
          <a:xfrm>
            <a:off x="845275" y="1913475"/>
            <a:ext cx="16644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5"/>
          <p:cNvSpPr/>
          <p:nvPr/>
        </p:nvSpPr>
        <p:spPr>
          <a:xfrm>
            <a:off x="6039450" y="1432388"/>
            <a:ext cx="2675700" cy="2513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"/>
          <p:cNvSpPr txBox="1"/>
          <p:nvPr/>
        </p:nvSpPr>
        <p:spPr>
          <a:xfrm>
            <a:off x="5889900" y="3856188"/>
            <a:ext cx="2974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 Git-Server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8" name="Google Shape;308;p25"/>
          <p:cNvGrpSpPr/>
          <p:nvPr/>
        </p:nvGrpSpPr>
        <p:grpSpPr>
          <a:xfrm>
            <a:off x="6224550" y="1718538"/>
            <a:ext cx="2313738" cy="365700"/>
            <a:chOff x="774575" y="1673725"/>
            <a:chExt cx="2313738" cy="365700"/>
          </a:xfrm>
        </p:grpSpPr>
        <p:sp>
          <p:nvSpPr>
            <p:cNvPr id="309" name="Google Shape;309;p25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5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5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2" name="Google Shape;312;p25"/>
          <p:cNvGrpSpPr/>
          <p:nvPr/>
        </p:nvGrpSpPr>
        <p:grpSpPr>
          <a:xfrm>
            <a:off x="6224550" y="2240288"/>
            <a:ext cx="2313738" cy="365700"/>
            <a:chOff x="774575" y="1673725"/>
            <a:chExt cx="2313738" cy="365700"/>
          </a:xfrm>
        </p:grpSpPr>
        <p:sp>
          <p:nvSpPr>
            <p:cNvPr id="313" name="Google Shape;313;p25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25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25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6" name="Google Shape;316;p25"/>
          <p:cNvGrpSpPr/>
          <p:nvPr/>
        </p:nvGrpSpPr>
        <p:grpSpPr>
          <a:xfrm>
            <a:off x="6224550" y="2787363"/>
            <a:ext cx="2313738" cy="365700"/>
            <a:chOff x="774575" y="1673725"/>
            <a:chExt cx="2313738" cy="365700"/>
          </a:xfrm>
        </p:grpSpPr>
        <p:sp>
          <p:nvSpPr>
            <p:cNvPr id="317" name="Google Shape;317;p25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9900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5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5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" name="Google Shape;320;p25"/>
          <p:cNvGrpSpPr/>
          <p:nvPr/>
        </p:nvGrpSpPr>
        <p:grpSpPr>
          <a:xfrm>
            <a:off x="6224550" y="3334438"/>
            <a:ext cx="2313738" cy="365700"/>
            <a:chOff x="774575" y="1673725"/>
            <a:chExt cx="2313738" cy="365700"/>
          </a:xfrm>
        </p:grpSpPr>
        <p:sp>
          <p:nvSpPr>
            <p:cNvPr id="321" name="Google Shape;321;p25"/>
            <p:cNvSpPr/>
            <p:nvPr/>
          </p:nvSpPr>
          <p:spPr>
            <a:xfrm>
              <a:off x="774575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25"/>
            <p:cNvSpPr/>
            <p:nvPr/>
          </p:nvSpPr>
          <p:spPr>
            <a:xfrm>
              <a:off x="1643594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25"/>
            <p:cNvSpPr/>
            <p:nvPr/>
          </p:nvSpPr>
          <p:spPr>
            <a:xfrm>
              <a:off x="2512613" y="1673725"/>
              <a:ext cx="575700" cy="3657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4" name="Google Shape;324;p25"/>
          <p:cNvSpPr/>
          <p:nvPr/>
        </p:nvSpPr>
        <p:spPr>
          <a:xfrm rot="492">
            <a:off x="4037375" y="2505800"/>
            <a:ext cx="2097300" cy="408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25"/>
          <p:cNvSpPr txBox="1"/>
          <p:nvPr/>
        </p:nvSpPr>
        <p:spPr>
          <a:xfrm>
            <a:off x="4184714" y="2750525"/>
            <a:ext cx="1808700" cy="7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Pull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Holt neue Änderungen vom Git-Server (von Assistenten)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5"/>
          <p:cNvSpPr/>
          <p:nvPr/>
        </p:nvSpPr>
        <p:spPr>
          <a:xfrm>
            <a:off x="2687900" y="2515500"/>
            <a:ext cx="811500" cy="737400"/>
          </a:xfrm>
          <a:prstGeom prst="ellipse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2748</TotalTime>
  <Words>3527</Words>
  <Application>Microsoft Macintosh PowerPoint</Application>
  <PresentationFormat>On-screen Show (16:9)</PresentationFormat>
  <Paragraphs>468</Paragraphs>
  <Slides>44</Slides>
  <Notes>28</Notes>
  <HiddenSlides>2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4" baseType="lpstr">
      <vt:lpstr>Aptos</vt:lpstr>
      <vt:lpstr>Arial</vt:lpstr>
      <vt:lpstr>Calibri</vt:lpstr>
      <vt:lpstr>CMBX12</vt:lpstr>
      <vt:lpstr>Courier New</vt:lpstr>
      <vt:lpstr>Open Sans</vt:lpstr>
      <vt:lpstr>Source Code Pro</vt:lpstr>
      <vt:lpstr>Ubuntu Mono</vt:lpstr>
      <vt:lpstr>Wingdings</vt:lpstr>
      <vt:lpstr>template</vt:lpstr>
      <vt:lpstr>PowerPoint Presentation</vt:lpstr>
      <vt:lpstr>Organisatorisches</vt:lpstr>
      <vt:lpstr>Inhalt</vt:lpstr>
      <vt:lpstr>Git Repository</vt:lpstr>
      <vt:lpstr>Git Repository</vt:lpstr>
      <vt:lpstr>Git Clone: Einmaliges Einrichten </vt:lpstr>
      <vt:lpstr>Git Commit: Fortschritt speichern </vt:lpstr>
      <vt:lpstr>Git Push: Abgeben </vt:lpstr>
      <vt:lpstr>Git Pull: Aufgaben / Feedback laden</vt:lpstr>
      <vt:lpstr>Git Pull/Push-Workflow</vt:lpstr>
      <vt:lpstr>Git Repository ändert sich!</vt:lpstr>
      <vt:lpstr>Git Merge Conflict</vt:lpstr>
      <vt:lpstr>Git Merge Conflict verhindern</vt:lpstr>
      <vt:lpstr>Interesse an Git geweckt?</vt:lpstr>
      <vt:lpstr>Git: Clone, Aus- und Einchecken</vt:lpstr>
      <vt:lpstr>Häufige Git-Fehler vermeiden</vt:lpstr>
      <vt:lpstr>EBNF – Einfaches Beispiel – Bahnhof</vt:lpstr>
      <vt:lpstr>EBNF – Einfaches Beispiel – Bahnhof</vt:lpstr>
      <vt:lpstr>EBNF – Einfaches Beispiel – Bahnhof</vt:lpstr>
      <vt:lpstr>EBNF – Beispiel Programmiersprache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Rekursion</vt:lpstr>
      <vt:lpstr>Rekursion Beispiele</vt:lpstr>
      <vt:lpstr>Rekursion Beispiele</vt:lpstr>
      <vt:lpstr>Repetition: Ableitungen</vt:lpstr>
      <vt:lpstr>Beispiel: Ableitung von -127 als Baum</vt:lpstr>
      <vt:lpstr>Besipiel: Ableitung von c,b,a als Baum</vt:lpstr>
      <vt:lpstr>PowerPoint Presentation</vt:lpstr>
      <vt:lpstr>PowerPoint Presentation</vt:lpstr>
      <vt:lpstr>Beispiel: Ableitung von -127 als Baum</vt:lpstr>
      <vt:lpstr>Beispiel: Ableitung von -127 als Tabelle</vt:lpstr>
      <vt:lpstr>Beispiel: Ableitung von -127 als Tabelle</vt:lpstr>
      <vt:lpstr>Beispiel: Ableitung von c,b,a als Tabelle</vt:lpstr>
      <vt:lpstr>EBNF Notation</vt:lpstr>
      <vt:lpstr>Hinweis</vt:lpstr>
      <vt:lpstr>EBNF: Legal / Nicht Legal</vt:lpstr>
      <vt:lpstr>Kahoot</vt:lpstr>
      <vt:lpstr>Zusatzaufgaben</vt:lpstr>
      <vt:lpstr>Übungsblatt EBNF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Zoltán Majó</dc:creator>
  <cp:lastModifiedBy>Baumberger  Timo</cp:lastModifiedBy>
  <cp:revision>3138</cp:revision>
  <cp:lastPrinted>2023-09-26T12:23:18Z</cp:lastPrinted>
  <dcterms:created xsi:type="dcterms:W3CDTF">2016-09-26T19:13:08Z</dcterms:created>
  <dcterms:modified xsi:type="dcterms:W3CDTF">2024-09-26T09:22:50Z</dcterms:modified>
</cp:coreProperties>
</file>